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7" r:id="rId3"/>
    <p:sldId id="278" r:id="rId4"/>
    <p:sldId id="279" r:id="rId5"/>
    <p:sldId id="303" r:id="rId6"/>
    <p:sldId id="302" r:id="rId7"/>
    <p:sldId id="260" r:id="rId8"/>
    <p:sldId id="317" r:id="rId9"/>
    <p:sldId id="316" r:id="rId10"/>
    <p:sldId id="305" r:id="rId11"/>
    <p:sldId id="308" r:id="rId12"/>
    <p:sldId id="306" r:id="rId13"/>
    <p:sldId id="310" r:id="rId14"/>
    <p:sldId id="312" r:id="rId15"/>
    <p:sldId id="313" r:id="rId16"/>
    <p:sldId id="307" r:id="rId17"/>
    <p:sldId id="288" r:id="rId18"/>
    <p:sldId id="289" r:id="rId19"/>
    <p:sldId id="315" r:id="rId20"/>
    <p:sldId id="318" r:id="rId21"/>
    <p:sldId id="276" r:id="rId22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92AA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5" autoAdjust="0"/>
    <p:restoredTop sz="94660"/>
  </p:normalViewPr>
  <p:slideViewPr>
    <p:cSldViewPr>
      <p:cViewPr varScale="1">
        <p:scale>
          <a:sx n="101" d="100"/>
          <a:sy n="101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448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BEE172-1CB8-4028-A1C9-F595036C08AC}" type="doc">
      <dgm:prSet loTypeId="urn:microsoft.com/office/officeart/2005/8/layout/cycle4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8C4FCC5F-6668-4715-A428-D9D809266955}">
      <dgm:prSet phldrT="[文字]" custT="1"/>
      <dgm:spPr/>
      <dgm:t>
        <a:bodyPr/>
        <a:lstStyle/>
        <a:p>
          <a:r>
            <a:rPr lang="zh-TW" altLang="en-US" sz="1200" b="1" strike="noStrike" dirty="0">
              <a:latin typeface="華康細圓體" pitchFamily="49" charset="-120"/>
              <a:ea typeface="華康細圓體" pitchFamily="49" charset="-120"/>
            </a:rPr>
            <a:t>如何學習</a:t>
          </a:r>
          <a:r>
            <a:rPr lang="en-US" altLang="zh-TW" sz="1200" b="1" strike="noStrike" dirty="0">
              <a:latin typeface="華康細圓體" pitchFamily="49" charset="-120"/>
              <a:ea typeface="華康細圓體" pitchFamily="49" charset="-120"/>
            </a:rPr>
            <a:t>?</a:t>
          </a:r>
        </a:p>
        <a:p>
          <a:r>
            <a:rPr lang="zh-TW" altLang="en-US" sz="1200" b="1" strike="noStrike" dirty="0">
              <a:latin typeface="華康細圓體" pitchFamily="49" charset="-120"/>
              <a:ea typeface="華康細圓體" pitchFamily="49" charset="-120"/>
            </a:rPr>
            <a:t>（</a:t>
          </a:r>
          <a:r>
            <a:rPr lang="en-US" altLang="zh-TW" sz="1200" b="1" strike="noStrike" dirty="0">
              <a:latin typeface="華康細圓體" pitchFamily="49" charset="-120"/>
              <a:ea typeface="華康細圓體" pitchFamily="49" charset="-120"/>
            </a:rPr>
            <a:t>4.5</a:t>
          </a:r>
          <a:r>
            <a:rPr lang="zh-TW" altLang="en-US" sz="1200" b="1" strike="noStrike" dirty="0">
              <a:latin typeface="華康細圓體" pitchFamily="49" charset="-120"/>
              <a:ea typeface="華康細圓體" pitchFamily="49" charset="-120"/>
            </a:rPr>
            <a:t>週）</a:t>
          </a:r>
          <a:r>
            <a:rPr lang="zh-TW" altLang="en-US" sz="1200" b="1" strike="noStrike" dirty="0"/>
            <a:t>　</a:t>
          </a:r>
        </a:p>
      </dgm:t>
    </dgm:pt>
    <dgm:pt modelId="{A579BAC9-B7DA-42CA-8986-CDF8FD6A5745}" type="parTrans" cxnId="{F761A40E-F939-4932-862E-90789523F501}">
      <dgm:prSet/>
      <dgm:spPr/>
      <dgm:t>
        <a:bodyPr/>
        <a:lstStyle/>
        <a:p>
          <a:endParaRPr lang="zh-TW" altLang="en-US"/>
        </a:p>
      </dgm:t>
    </dgm:pt>
    <dgm:pt modelId="{5C0050F0-B997-4283-9235-2B1510411988}" type="sibTrans" cxnId="{F761A40E-F939-4932-862E-90789523F501}">
      <dgm:prSet/>
      <dgm:spPr/>
      <dgm:t>
        <a:bodyPr/>
        <a:lstStyle/>
        <a:p>
          <a:endParaRPr lang="zh-TW" altLang="en-US"/>
        </a:p>
      </dgm:t>
    </dgm:pt>
    <dgm:pt modelId="{45029C32-7576-45DD-8CB7-53DCCEFDA9D8}">
      <dgm:prSet phldrT="[文字]"/>
      <dgm:spPr/>
      <dgm:t>
        <a:bodyPr/>
        <a:lstStyle/>
        <a:p>
          <a:pPr>
            <a:buNone/>
          </a:pPr>
          <a:endParaRPr lang="zh-TW" altLang="en-US" sz="800"/>
        </a:p>
      </dgm:t>
    </dgm:pt>
    <dgm:pt modelId="{2887E065-D939-40ED-9BDA-0FAEDB50E398}" type="parTrans" cxnId="{F06AFD4C-649A-46BC-B30B-B9361A3EDC51}">
      <dgm:prSet/>
      <dgm:spPr/>
      <dgm:t>
        <a:bodyPr/>
        <a:lstStyle/>
        <a:p>
          <a:endParaRPr lang="zh-TW" altLang="en-US"/>
        </a:p>
      </dgm:t>
    </dgm:pt>
    <dgm:pt modelId="{8DE4E355-501E-4BC7-98AF-0EBC4989D246}" type="sibTrans" cxnId="{F06AFD4C-649A-46BC-B30B-B9361A3EDC51}">
      <dgm:prSet/>
      <dgm:spPr/>
      <dgm:t>
        <a:bodyPr/>
        <a:lstStyle/>
        <a:p>
          <a:endParaRPr lang="zh-TW" altLang="en-US"/>
        </a:p>
      </dgm:t>
    </dgm:pt>
    <dgm:pt modelId="{E7EF2183-8805-4FAF-A721-2751E6973D0D}">
      <dgm:prSet phldrT="[文字]" custT="1"/>
      <dgm:spPr/>
      <dgm:t>
        <a:bodyPr/>
        <a:lstStyle/>
        <a:p>
          <a:r>
            <a:rPr lang="zh-TW" altLang="en-US" sz="1200" b="1" dirty="0">
              <a:latin typeface="華康細圓體" pitchFamily="49" charset="-120"/>
              <a:ea typeface="華康細圓體" pitchFamily="49" charset="-120"/>
            </a:rPr>
            <a:t>生活與</a:t>
          </a:r>
          <a:endParaRPr lang="en-US" altLang="zh-TW" sz="1200" b="1" dirty="0">
            <a:latin typeface="華康細圓體" pitchFamily="49" charset="-120"/>
            <a:ea typeface="華康細圓體" pitchFamily="49" charset="-120"/>
          </a:endParaRPr>
        </a:p>
        <a:p>
          <a:r>
            <a:rPr lang="zh-TW" altLang="en-US" sz="1200" b="1" dirty="0">
              <a:latin typeface="華康細圓體" pitchFamily="49" charset="-120"/>
              <a:ea typeface="華康細圓體" pitchFamily="49" charset="-120"/>
            </a:rPr>
            <a:t>生涯規劃（</a:t>
          </a:r>
          <a:r>
            <a:rPr lang="en-US" altLang="zh-TW" sz="1200" b="1" dirty="0">
              <a:latin typeface="華康細圓體" pitchFamily="49" charset="-120"/>
              <a:ea typeface="華康細圓體" pitchFamily="49" charset="-120"/>
            </a:rPr>
            <a:t>4</a:t>
          </a:r>
          <a:r>
            <a:rPr lang="zh-TW" altLang="en-US" sz="1200" b="1" dirty="0">
              <a:latin typeface="華康細圓體" pitchFamily="49" charset="-120"/>
              <a:ea typeface="華康細圓體" pitchFamily="49" charset="-120"/>
            </a:rPr>
            <a:t>週）</a:t>
          </a:r>
        </a:p>
      </dgm:t>
    </dgm:pt>
    <dgm:pt modelId="{D5D07538-2222-4617-9DC4-D83E01DA73DB}" type="parTrans" cxnId="{DC4D43E1-BF17-4617-9924-E79AD1ADABA4}">
      <dgm:prSet/>
      <dgm:spPr/>
      <dgm:t>
        <a:bodyPr/>
        <a:lstStyle/>
        <a:p>
          <a:endParaRPr lang="zh-TW" altLang="en-US"/>
        </a:p>
      </dgm:t>
    </dgm:pt>
    <dgm:pt modelId="{8D7CD93D-4354-493B-9F85-CBE65B3037E2}" type="sibTrans" cxnId="{DC4D43E1-BF17-4617-9924-E79AD1ADABA4}">
      <dgm:prSet/>
      <dgm:spPr/>
      <dgm:t>
        <a:bodyPr/>
        <a:lstStyle/>
        <a:p>
          <a:endParaRPr lang="zh-TW" altLang="en-US"/>
        </a:p>
      </dgm:t>
    </dgm:pt>
    <dgm:pt modelId="{48364610-1ACA-4D72-85A9-54CE6D6BA677}">
      <dgm:prSet phldrT="[文字]" custT="1"/>
      <dgm:spPr/>
      <dgm:t>
        <a:bodyPr/>
        <a:lstStyle/>
        <a:p>
          <a:r>
            <a:rPr lang="zh-TW" altLang="en-US" sz="1200" dirty="0"/>
            <a:t>介紹學校生活周邊資源、北科校園生活、社團活動等資訊（新鮮人錦囊</a:t>
          </a:r>
          <a:r>
            <a:rPr lang="zh-TW" altLang="en-US" sz="1200" dirty="0" smtClean="0"/>
            <a:t>）</a:t>
          </a:r>
          <a:r>
            <a:rPr lang="en-US" altLang="zh-TW" sz="1200" b="1" dirty="0" smtClean="0">
              <a:solidFill>
                <a:srgbClr val="FF0000"/>
              </a:solidFill>
            </a:rPr>
            <a:t>(week 5)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E0AF3D99-BC87-433C-9CD1-34391D1B297A}" type="parTrans" cxnId="{6CDF6D69-D90B-4A2A-8D04-DF38DD9D9C69}">
      <dgm:prSet/>
      <dgm:spPr/>
      <dgm:t>
        <a:bodyPr/>
        <a:lstStyle/>
        <a:p>
          <a:endParaRPr lang="zh-TW" altLang="en-US"/>
        </a:p>
      </dgm:t>
    </dgm:pt>
    <dgm:pt modelId="{E80D7B5A-94AB-47AD-9237-67C0AC66D8C8}" type="sibTrans" cxnId="{6CDF6D69-D90B-4A2A-8D04-DF38DD9D9C69}">
      <dgm:prSet/>
      <dgm:spPr/>
      <dgm:t>
        <a:bodyPr/>
        <a:lstStyle/>
        <a:p>
          <a:endParaRPr lang="zh-TW" altLang="en-US"/>
        </a:p>
      </dgm:t>
    </dgm:pt>
    <dgm:pt modelId="{4D27EB93-7A1C-40DD-B33A-2929B531FC42}">
      <dgm:prSet phldrT="[文字]" custT="1"/>
      <dgm:spPr>
        <a:gradFill flip="none" rotWithShape="0">
          <a:gsLst>
            <a:gs pos="0">
              <a:srgbClr val="7030A0">
                <a:shade val="30000"/>
                <a:satMod val="115000"/>
              </a:srgbClr>
            </a:gs>
            <a:gs pos="50000">
              <a:srgbClr val="7030A0">
                <a:shade val="67500"/>
                <a:satMod val="115000"/>
              </a:srgbClr>
            </a:gs>
            <a:gs pos="100000">
              <a:srgbClr val="7030A0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endParaRPr lang="en-US" altLang="zh-TW" sz="1200" dirty="0">
            <a:latin typeface="華康細圓體" pitchFamily="49" charset="-120"/>
            <a:ea typeface="華康細圓體" pitchFamily="49" charset="-120"/>
          </a:endParaRPr>
        </a:p>
        <a:p>
          <a:r>
            <a:rPr lang="zh-TW" altLang="en-US" sz="1200" b="1" dirty="0" smtClean="0">
              <a:latin typeface="華康細圓體" pitchFamily="49" charset="-120"/>
              <a:ea typeface="華康細圓體" pitchFamily="49" charset="-120"/>
            </a:rPr>
            <a:t>北科本位課程</a:t>
          </a:r>
          <a:endParaRPr lang="en-US" altLang="zh-TW" sz="1200" b="1" dirty="0" smtClean="0">
            <a:latin typeface="華康細圓體" pitchFamily="49" charset="-120"/>
            <a:ea typeface="華康細圓體" pitchFamily="49" charset="-120"/>
          </a:endParaRPr>
        </a:p>
        <a:p>
          <a:r>
            <a:rPr lang="zh-TW" altLang="en-US" sz="1200" b="1" dirty="0" smtClean="0">
              <a:latin typeface="華康細圓體" pitchFamily="49" charset="-120"/>
              <a:ea typeface="華康細圓體" pitchFamily="49" charset="-120"/>
            </a:rPr>
            <a:t>（</a:t>
          </a:r>
          <a:r>
            <a:rPr lang="en-US" altLang="zh-TW" sz="1200" b="1" dirty="0" smtClean="0">
              <a:latin typeface="華康細圓體" pitchFamily="49" charset="-120"/>
              <a:ea typeface="華康細圓體" pitchFamily="49" charset="-120"/>
            </a:rPr>
            <a:t>4.5</a:t>
          </a:r>
          <a:r>
            <a:rPr lang="zh-TW" altLang="en-US" sz="1200" b="1" dirty="0" smtClean="0">
              <a:latin typeface="華康細圓體" pitchFamily="49" charset="-120"/>
              <a:ea typeface="華康細圓體" pitchFamily="49" charset="-120"/>
            </a:rPr>
            <a:t>週）</a:t>
          </a:r>
          <a:endParaRPr lang="zh-TW" altLang="en-US" sz="1200" b="1" dirty="0">
            <a:latin typeface="華康細圓體" pitchFamily="49" charset="-120"/>
            <a:ea typeface="華康細圓體" pitchFamily="49" charset="-120"/>
          </a:endParaRPr>
        </a:p>
      </dgm:t>
    </dgm:pt>
    <dgm:pt modelId="{894F8502-9A70-4A0D-9F43-D28206AB6BC9}" type="parTrans" cxnId="{E2C8844F-09DF-4D5D-99B8-BADE19E95A2C}">
      <dgm:prSet/>
      <dgm:spPr/>
      <dgm:t>
        <a:bodyPr/>
        <a:lstStyle/>
        <a:p>
          <a:endParaRPr lang="zh-TW" altLang="en-US"/>
        </a:p>
      </dgm:t>
    </dgm:pt>
    <dgm:pt modelId="{D48D375A-D1ED-47A1-B333-5D65944D101B}" type="sibTrans" cxnId="{E2C8844F-09DF-4D5D-99B8-BADE19E95A2C}">
      <dgm:prSet/>
      <dgm:spPr/>
      <dgm:t>
        <a:bodyPr/>
        <a:lstStyle/>
        <a:p>
          <a:endParaRPr lang="zh-TW" altLang="en-US"/>
        </a:p>
      </dgm:t>
    </dgm:pt>
    <dgm:pt modelId="{2D2CE3BB-F742-4DD0-90EA-C66A33E46142}">
      <dgm:prSet phldrT="[文字]" custT="1"/>
      <dgm:spPr/>
      <dgm:t>
        <a:bodyPr/>
        <a:lstStyle/>
        <a:p>
          <a:r>
            <a:rPr lang="zh-TW" altLang="en-US" sz="1200" b="1" dirty="0" smtClean="0">
              <a:latin typeface="華康細圓體" pitchFamily="49" charset="-120"/>
              <a:ea typeface="華康細圓體" pitchFamily="49" charset="-120"/>
            </a:rPr>
            <a:t>理念性課程（包含導論及期末問卷）</a:t>
          </a:r>
          <a:endParaRPr lang="en-US" altLang="zh-TW" sz="1200" b="1" dirty="0" smtClean="0">
            <a:latin typeface="華康細圓體" pitchFamily="49" charset="-120"/>
            <a:ea typeface="華康細圓體" pitchFamily="49" charset="-120"/>
          </a:endParaRPr>
        </a:p>
        <a:p>
          <a:r>
            <a:rPr lang="zh-TW" altLang="en-US" sz="1200" b="1" dirty="0" smtClean="0">
              <a:latin typeface="華康細圓體" pitchFamily="49" charset="-120"/>
              <a:ea typeface="華康細圓體" pitchFamily="49" charset="-120"/>
            </a:rPr>
            <a:t>（</a:t>
          </a:r>
          <a:r>
            <a:rPr lang="en-US" altLang="zh-TW" sz="1200" b="1" dirty="0" smtClean="0">
              <a:latin typeface="華康細圓體" pitchFamily="49" charset="-120"/>
              <a:ea typeface="華康細圓體" pitchFamily="49" charset="-120"/>
            </a:rPr>
            <a:t>5</a:t>
          </a:r>
          <a:r>
            <a:rPr lang="zh-TW" altLang="en-US" sz="1200" b="1" dirty="0" smtClean="0">
              <a:latin typeface="華康細圓體" pitchFamily="49" charset="-120"/>
              <a:ea typeface="華康細圓體" pitchFamily="49" charset="-120"/>
            </a:rPr>
            <a:t>週）</a:t>
          </a:r>
          <a:endParaRPr lang="en-US" altLang="zh-TW" sz="1200" b="1" dirty="0">
            <a:latin typeface="華康細圓體" pitchFamily="49" charset="-120"/>
            <a:ea typeface="華康細圓體" pitchFamily="49" charset="-120"/>
          </a:endParaRPr>
        </a:p>
      </dgm:t>
    </dgm:pt>
    <dgm:pt modelId="{4BD9F6F3-08F4-4DA4-B277-D0EB583B5CB2}" type="parTrans" cxnId="{51382F2A-0B3A-4A8E-B5E0-1AFD6DFDE4E2}">
      <dgm:prSet/>
      <dgm:spPr/>
      <dgm:t>
        <a:bodyPr/>
        <a:lstStyle/>
        <a:p>
          <a:endParaRPr lang="zh-TW" altLang="en-US"/>
        </a:p>
      </dgm:t>
    </dgm:pt>
    <dgm:pt modelId="{47184607-79F4-4DD9-B41E-610C43D1A7C3}" type="sibTrans" cxnId="{51382F2A-0B3A-4A8E-B5E0-1AFD6DFDE4E2}">
      <dgm:prSet/>
      <dgm:spPr/>
      <dgm:t>
        <a:bodyPr/>
        <a:lstStyle/>
        <a:p>
          <a:endParaRPr lang="zh-TW" altLang="en-US"/>
        </a:p>
      </dgm:t>
    </dgm:pt>
    <dgm:pt modelId="{4631A2BF-FEB1-4BF2-B0DA-F5C6EDD37BBE}">
      <dgm:prSet phldrT="[文字]" custT="1"/>
      <dgm:spPr/>
      <dgm:t>
        <a:bodyPr/>
        <a:lstStyle/>
        <a:p>
          <a:r>
            <a:rPr lang="zh-TW" altLang="en-US" sz="1200" dirty="0" smtClean="0"/>
            <a:t>大學入門導論</a:t>
          </a:r>
          <a:r>
            <a:rPr lang="en-US" altLang="zh-TW" sz="1200" b="1" dirty="0" smtClean="0">
              <a:solidFill>
                <a:srgbClr val="FF0000"/>
              </a:solidFill>
            </a:rPr>
            <a:t>(week 1)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3C06E4B8-37CD-4575-ACE0-70A862212B3E}" type="parTrans" cxnId="{2B400B77-ACF8-4F4E-83F2-493BC963565A}">
      <dgm:prSet/>
      <dgm:spPr/>
      <dgm:t>
        <a:bodyPr/>
        <a:lstStyle/>
        <a:p>
          <a:endParaRPr lang="zh-TW" altLang="en-US"/>
        </a:p>
      </dgm:t>
    </dgm:pt>
    <dgm:pt modelId="{81A145D9-5EBC-497C-AACC-50E3D188FB8F}" type="sibTrans" cxnId="{2B400B77-ACF8-4F4E-83F2-493BC963565A}">
      <dgm:prSet/>
      <dgm:spPr/>
      <dgm:t>
        <a:bodyPr/>
        <a:lstStyle/>
        <a:p>
          <a:endParaRPr lang="zh-TW" altLang="en-US"/>
        </a:p>
      </dgm:t>
    </dgm:pt>
    <dgm:pt modelId="{6E387F43-DD27-493E-A15D-07C29C254007}">
      <dgm:prSet custT="1"/>
      <dgm:spPr/>
      <dgm:t>
        <a:bodyPr/>
        <a:lstStyle/>
        <a:p>
          <a:r>
            <a:rPr lang="zh-TW" altLang="en-US" sz="1200" dirty="0"/>
            <a:t>群己關係、社會</a:t>
          </a:r>
          <a:r>
            <a:rPr lang="zh-TW" altLang="en-US" sz="1200" dirty="0" smtClean="0"/>
            <a:t>關懷</a:t>
          </a:r>
          <a:r>
            <a:rPr lang="en-US" altLang="zh-TW" sz="1200" b="1" dirty="0" smtClean="0">
              <a:solidFill>
                <a:srgbClr val="FF0000"/>
              </a:solidFill>
            </a:rPr>
            <a:t>(week 12)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240E24DE-7C20-48BB-A710-A5B24D5ED167}" type="parTrans" cxnId="{44DB1825-69BD-454A-B1F2-F9F548B2A69E}">
      <dgm:prSet/>
      <dgm:spPr/>
      <dgm:t>
        <a:bodyPr/>
        <a:lstStyle/>
        <a:p>
          <a:endParaRPr lang="zh-TW" altLang="en-US"/>
        </a:p>
      </dgm:t>
    </dgm:pt>
    <dgm:pt modelId="{FD456AB3-249E-4434-ADF9-827D8982715E}" type="sibTrans" cxnId="{44DB1825-69BD-454A-B1F2-F9F548B2A69E}">
      <dgm:prSet/>
      <dgm:spPr/>
      <dgm:t>
        <a:bodyPr/>
        <a:lstStyle/>
        <a:p>
          <a:endParaRPr lang="zh-TW" altLang="en-US"/>
        </a:p>
      </dgm:t>
    </dgm:pt>
    <dgm:pt modelId="{BC15011D-0B76-4FDA-838D-C992B3B67C3F}">
      <dgm:prSet custT="1"/>
      <dgm:spPr>
        <a:ln>
          <a:solidFill>
            <a:srgbClr val="7030A0"/>
          </a:solidFill>
        </a:ln>
      </dgm:spPr>
      <dgm:t>
        <a:bodyPr/>
        <a:lstStyle/>
        <a:p>
          <a:r>
            <a:rPr lang="zh-TW" altLang="en-US" sz="1200" dirty="0" smtClean="0"/>
            <a:t>校友典範的學習與傳承</a:t>
          </a:r>
          <a:r>
            <a:rPr lang="en-US" altLang="zh-TW" sz="1200" b="1" dirty="0" smtClean="0">
              <a:solidFill>
                <a:srgbClr val="FF0000"/>
              </a:solidFill>
            </a:rPr>
            <a:t>(week 9)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0788C01B-2AD8-42F4-9BC3-B6FA8BF3ADEC}" type="parTrans" cxnId="{3345CBB2-6C81-42EC-B76C-B29C0353A044}">
      <dgm:prSet/>
      <dgm:spPr/>
      <dgm:t>
        <a:bodyPr/>
        <a:lstStyle/>
        <a:p>
          <a:endParaRPr lang="zh-TW" altLang="en-US"/>
        </a:p>
      </dgm:t>
    </dgm:pt>
    <dgm:pt modelId="{6087D7EF-B0AE-4096-B8E2-7870F8744433}" type="sibTrans" cxnId="{3345CBB2-6C81-42EC-B76C-B29C0353A044}">
      <dgm:prSet/>
      <dgm:spPr/>
      <dgm:t>
        <a:bodyPr/>
        <a:lstStyle/>
        <a:p>
          <a:endParaRPr lang="zh-TW" altLang="en-US"/>
        </a:p>
      </dgm:t>
    </dgm:pt>
    <dgm:pt modelId="{E0B6C22E-34D9-4CCD-AEEE-FAF885DF74A3}">
      <dgm:prSet custT="1"/>
      <dgm:spPr/>
      <dgm:t>
        <a:bodyPr/>
        <a:lstStyle/>
        <a:p>
          <a:pPr>
            <a:buNone/>
          </a:pPr>
          <a:r>
            <a:rPr lang="zh-TW" altLang="en-US" sz="1200" dirty="0"/>
            <a:t>教導學生如何規劃選課、必選修之差異等</a:t>
          </a:r>
          <a:r>
            <a:rPr lang="zh-TW" altLang="en-US" sz="1200" dirty="0" smtClean="0"/>
            <a:t>。</a:t>
          </a:r>
          <a:r>
            <a:rPr lang="en-US" altLang="zh-TW" sz="1200" b="1" dirty="0" smtClean="0">
              <a:solidFill>
                <a:srgbClr val="FF0000"/>
              </a:solidFill>
            </a:rPr>
            <a:t>(week 2)</a:t>
          </a:r>
          <a:endParaRPr lang="zh-TW" altLang="en-US" sz="1200" b="1" dirty="0">
            <a:solidFill>
              <a:srgbClr val="FF0000"/>
            </a:solidFill>
          </a:endParaRPr>
        </a:p>
      </dgm:t>
    </dgm:pt>
    <dgm:pt modelId="{9EE02655-1DB5-4F26-908B-3A2926BEA186}" type="parTrans" cxnId="{D30F1722-FF71-4142-8D68-FA90B8D21309}">
      <dgm:prSet/>
      <dgm:spPr/>
      <dgm:t>
        <a:bodyPr/>
        <a:lstStyle/>
        <a:p>
          <a:endParaRPr lang="zh-TW" altLang="en-US"/>
        </a:p>
      </dgm:t>
    </dgm:pt>
    <dgm:pt modelId="{D7C97B78-ECD0-40DD-85CB-A0CDDB726623}" type="sibTrans" cxnId="{D30F1722-FF71-4142-8D68-FA90B8D21309}">
      <dgm:prSet/>
      <dgm:spPr/>
      <dgm:t>
        <a:bodyPr/>
        <a:lstStyle/>
        <a:p>
          <a:endParaRPr lang="zh-TW" altLang="en-US"/>
        </a:p>
      </dgm:t>
    </dgm:pt>
    <dgm:pt modelId="{3383B88A-F814-453A-B0EC-E02B3565C2C5}">
      <dgm:prSet custT="1"/>
      <dgm:spPr/>
      <dgm:t>
        <a:bodyPr/>
        <a:lstStyle/>
        <a:p>
          <a:pPr>
            <a:buNone/>
          </a:pPr>
          <a:r>
            <a:rPr lang="zh-TW" altLang="en-US" sz="1200" dirty="0"/>
            <a:t>參觀實驗室、研究室或實習</a:t>
          </a:r>
          <a:r>
            <a:rPr lang="zh-TW" altLang="en-US" sz="1200" dirty="0" smtClean="0"/>
            <a:t>單位、了解專題製作、報告寫作的方法。</a:t>
          </a:r>
          <a:r>
            <a:rPr lang="en-US" altLang="zh-TW" sz="1200" b="1" dirty="0" smtClean="0">
              <a:solidFill>
                <a:srgbClr val="FF0000"/>
              </a:solidFill>
            </a:rPr>
            <a:t>(week 3)</a:t>
          </a:r>
          <a:endParaRPr lang="zh-TW" altLang="en-US" sz="1200" b="1" dirty="0">
            <a:solidFill>
              <a:srgbClr val="FF0000"/>
            </a:solidFill>
          </a:endParaRPr>
        </a:p>
      </dgm:t>
    </dgm:pt>
    <dgm:pt modelId="{B6F02FCC-512B-4D19-A1B1-F703B25D8705}" type="parTrans" cxnId="{EE460873-3F19-4191-A732-FCBF96808509}">
      <dgm:prSet/>
      <dgm:spPr/>
      <dgm:t>
        <a:bodyPr/>
        <a:lstStyle/>
        <a:p>
          <a:endParaRPr lang="zh-TW" altLang="en-US"/>
        </a:p>
      </dgm:t>
    </dgm:pt>
    <dgm:pt modelId="{BDBD95C2-A171-4F31-88F9-D2757D2B5CC3}" type="sibTrans" cxnId="{EE460873-3F19-4191-A732-FCBF96808509}">
      <dgm:prSet/>
      <dgm:spPr/>
      <dgm:t>
        <a:bodyPr/>
        <a:lstStyle/>
        <a:p>
          <a:endParaRPr lang="zh-TW" altLang="en-US"/>
        </a:p>
      </dgm:t>
    </dgm:pt>
    <dgm:pt modelId="{2C6926ED-12EC-460F-9080-9CED42135BB1}">
      <dgm:prSet custT="1"/>
      <dgm:spPr/>
      <dgm:t>
        <a:bodyPr/>
        <a:lstStyle/>
        <a:p>
          <a:pPr>
            <a:buNone/>
          </a:pPr>
          <a:r>
            <a:rPr lang="zh-TW" altLang="en-US" sz="1200" dirty="0"/>
            <a:t>圖書館學習資源導覽（</a:t>
          </a:r>
          <a:r>
            <a:rPr lang="en-US" altLang="zh-TW" sz="1200" dirty="0"/>
            <a:t>0.5</a:t>
          </a:r>
          <a:r>
            <a:rPr lang="zh-TW" altLang="en-US" sz="1200" dirty="0"/>
            <a:t>週</a:t>
          </a:r>
          <a:r>
            <a:rPr lang="zh-TW" altLang="en-US" sz="1200" dirty="0" smtClean="0"/>
            <a:t>）</a:t>
          </a:r>
          <a:r>
            <a:rPr lang="en-US" altLang="zh-TW" sz="1200" b="1" dirty="0" smtClean="0">
              <a:solidFill>
                <a:srgbClr val="FF0000"/>
              </a:solidFill>
            </a:rPr>
            <a:t>(week 8)</a:t>
          </a:r>
          <a:r>
            <a:rPr lang="zh-TW" altLang="en-US" sz="1200" dirty="0" smtClean="0"/>
            <a:t>。</a:t>
          </a:r>
          <a:endParaRPr lang="zh-TW" altLang="en-US" sz="1200" dirty="0"/>
        </a:p>
      </dgm:t>
    </dgm:pt>
    <dgm:pt modelId="{A9877D17-45FE-4BF0-AF29-94FDEA4AB288}" type="parTrans" cxnId="{B9DF81BA-0486-4427-A235-B8873C28A4C2}">
      <dgm:prSet/>
      <dgm:spPr/>
      <dgm:t>
        <a:bodyPr/>
        <a:lstStyle/>
        <a:p>
          <a:endParaRPr lang="zh-TW" altLang="en-US"/>
        </a:p>
      </dgm:t>
    </dgm:pt>
    <dgm:pt modelId="{36C191EA-837E-4054-87BA-547F35B22A33}" type="sibTrans" cxnId="{B9DF81BA-0486-4427-A235-B8873C28A4C2}">
      <dgm:prSet/>
      <dgm:spPr/>
      <dgm:t>
        <a:bodyPr/>
        <a:lstStyle/>
        <a:p>
          <a:endParaRPr lang="zh-TW" altLang="en-US"/>
        </a:p>
      </dgm:t>
    </dgm:pt>
    <dgm:pt modelId="{5C618410-0DCC-45D2-916C-4D2AFFDB579B}">
      <dgm:prSet custT="1"/>
      <dgm:spPr>
        <a:ln>
          <a:solidFill>
            <a:srgbClr val="7030A0"/>
          </a:solidFill>
        </a:ln>
      </dgm:spPr>
      <dgm:t>
        <a:bodyPr/>
        <a:lstStyle/>
        <a:p>
          <a:endParaRPr lang="zh-TW" altLang="en-US" sz="1200" dirty="0"/>
        </a:p>
      </dgm:t>
    </dgm:pt>
    <dgm:pt modelId="{6A4D022B-2FE1-43E1-83C8-B91AAF9C250D}" type="parTrans" cxnId="{89EB174E-B723-4B19-9F20-BF6A66255808}">
      <dgm:prSet/>
      <dgm:spPr/>
      <dgm:t>
        <a:bodyPr/>
        <a:lstStyle/>
        <a:p>
          <a:endParaRPr lang="zh-TW" altLang="en-US"/>
        </a:p>
      </dgm:t>
    </dgm:pt>
    <dgm:pt modelId="{DE533BC3-D34E-4B42-86C2-9E65CD60B381}" type="sibTrans" cxnId="{89EB174E-B723-4B19-9F20-BF6A66255808}">
      <dgm:prSet/>
      <dgm:spPr/>
      <dgm:t>
        <a:bodyPr/>
        <a:lstStyle/>
        <a:p>
          <a:endParaRPr lang="zh-TW" altLang="en-US"/>
        </a:p>
      </dgm:t>
    </dgm:pt>
    <dgm:pt modelId="{908C7ADA-D51D-4151-BEC1-0422BEC4FB27}">
      <dgm:prSet custT="1"/>
      <dgm:spPr/>
      <dgm:t>
        <a:bodyPr/>
        <a:lstStyle/>
        <a:p>
          <a:r>
            <a:rPr lang="zh-TW" altLang="en-US" sz="1200" dirty="0"/>
            <a:t>情緒、認知與決策 （了解情緒與理性</a:t>
          </a:r>
          <a:r>
            <a:rPr lang="zh-TW" altLang="en-US" sz="1200" dirty="0" smtClean="0"/>
            <a:t>）</a:t>
          </a:r>
          <a:r>
            <a:rPr lang="en-US" altLang="zh-TW" sz="1200" b="1" dirty="0" smtClean="0">
              <a:solidFill>
                <a:srgbClr val="FF0000"/>
              </a:solidFill>
            </a:rPr>
            <a:t>(week 14)</a:t>
          </a:r>
          <a:r>
            <a:rPr lang="zh-TW" altLang="zh-TW" sz="1200" dirty="0" smtClean="0">
              <a:solidFill>
                <a:schemeClr val="tx1"/>
              </a:solidFill>
            </a:rPr>
            <a:t>。</a:t>
          </a:r>
          <a:endParaRPr lang="zh-TW" altLang="en-US" sz="1200" dirty="0">
            <a:solidFill>
              <a:schemeClr val="tx1"/>
            </a:solidFill>
          </a:endParaRPr>
        </a:p>
      </dgm:t>
    </dgm:pt>
    <dgm:pt modelId="{72FBD82A-6FF7-4ACA-93FE-E5AAD6F89103}" type="parTrans" cxnId="{673A98E9-A347-4217-92A0-DD5871A88E48}">
      <dgm:prSet/>
      <dgm:spPr/>
      <dgm:t>
        <a:bodyPr/>
        <a:lstStyle/>
        <a:p>
          <a:endParaRPr lang="zh-TW" altLang="en-US"/>
        </a:p>
      </dgm:t>
    </dgm:pt>
    <dgm:pt modelId="{143C7305-4EB4-432E-B3C8-68A43AEFD742}" type="sibTrans" cxnId="{673A98E9-A347-4217-92A0-DD5871A88E48}">
      <dgm:prSet/>
      <dgm:spPr/>
      <dgm:t>
        <a:bodyPr/>
        <a:lstStyle/>
        <a:p>
          <a:endParaRPr lang="zh-TW" altLang="en-US"/>
        </a:p>
      </dgm:t>
    </dgm:pt>
    <dgm:pt modelId="{95DC7116-4B7B-4C48-A1F6-3A378ABF5814}">
      <dgm:prSet custT="1"/>
      <dgm:spPr/>
      <dgm:t>
        <a:bodyPr/>
        <a:lstStyle/>
        <a:p>
          <a:r>
            <a:rPr lang="zh-TW" altLang="en-US" sz="1200" dirty="0"/>
            <a:t>人生價值的省</a:t>
          </a:r>
          <a:r>
            <a:rPr lang="zh-TW" altLang="en-US" sz="1200" dirty="0" smtClean="0"/>
            <a:t>思</a:t>
          </a:r>
          <a:r>
            <a:rPr lang="en-US" altLang="zh-TW" sz="1200" b="1" dirty="0" smtClean="0">
              <a:solidFill>
                <a:srgbClr val="FF0000"/>
              </a:solidFill>
            </a:rPr>
            <a:t>(week 16)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7B4660C4-F0B0-428D-BF3C-BEBFC7332334}" type="parTrans" cxnId="{F4CD7D3C-C992-47C2-9962-9ADB3AE77948}">
      <dgm:prSet/>
      <dgm:spPr/>
      <dgm:t>
        <a:bodyPr/>
        <a:lstStyle/>
        <a:p>
          <a:endParaRPr lang="zh-TW" altLang="en-US"/>
        </a:p>
      </dgm:t>
    </dgm:pt>
    <dgm:pt modelId="{89223E1C-F450-4AB2-A3FF-50391AEBDFA2}" type="sibTrans" cxnId="{F4CD7D3C-C992-47C2-9962-9ADB3AE77948}">
      <dgm:prSet/>
      <dgm:spPr/>
      <dgm:t>
        <a:bodyPr/>
        <a:lstStyle/>
        <a:p>
          <a:endParaRPr lang="zh-TW" altLang="en-US"/>
        </a:p>
      </dgm:t>
    </dgm:pt>
    <dgm:pt modelId="{C3B4F711-839D-4686-A20C-F45D29C5B3E1}">
      <dgm:prSet custT="1"/>
      <dgm:spPr>
        <a:ln>
          <a:solidFill>
            <a:srgbClr val="7030A0"/>
          </a:solidFill>
        </a:ln>
      </dgm:spPr>
      <dgm:t>
        <a:bodyPr/>
        <a:lstStyle/>
        <a:p>
          <a:r>
            <a:rPr lang="zh-TW" altLang="en-US" sz="1200" dirty="0" smtClean="0"/>
            <a:t>校友訪談</a:t>
          </a:r>
          <a:r>
            <a:rPr lang="en-US" altLang="zh-TW" sz="1200" dirty="0" smtClean="0"/>
            <a:t>2</a:t>
          </a:r>
          <a:r>
            <a:rPr lang="zh-TW" altLang="en-US" sz="1200" dirty="0" smtClean="0"/>
            <a:t>週</a:t>
          </a:r>
          <a:r>
            <a:rPr lang="en-US" altLang="zh-TW" sz="1200" b="1" dirty="0" smtClean="0">
              <a:solidFill>
                <a:srgbClr val="FF0000"/>
              </a:solidFill>
            </a:rPr>
            <a:t>(week 6</a:t>
          </a:r>
          <a:r>
            <a:rPr lang="zh-TW" altLang="zh-TW" sz="1200" b="1" dirty="0" smtClean="0">
              <a:solidFill>
                <a:srgbClr val="FF0000"/>
              </a:solidFill>
            </a:rPr>
            <a:t>、</a:t>
          </a:r>
          <a:r>
            <a:rPr lang="en-US" altLang="zh-TW" sz="1200" b="1" dirty="0" smtClean="0">
              <a:solidFill>
                <a:srgbClr val="FF0000"/>
              </a:solidFill>
            </a:rPr>
            <a:t>7)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9481DF65-1FEF-477C-9A3A-0A9889B4FC64}" type="parTrans" cxnId="{F812EBFA-D676-423B-94F7-393B93476121}">
      <dgm:prSet/>
      <dgm:spPr/>
      <dgm:t>
        <a:bodyPr/>
        <a:lstStyle/>
        <a:p>
          <a:endParaRPr lang="zh-TW" altLang="en-US"/>
        </a:p>
      </dgm:t>
    </dgm:pt>
    <dgm:pt modelId="{B61D3F63-B2F1-4A03-AFE0-F7C55CDC643B}" type="sibTrans" cxnId="{F812EBFA-D676-423B-94F7-393B93476121}">
      <dgm:prSet/>
      <dgm:spPr/>
      <dgm:t>
        <a:bodyPr/>
        <a:lstStyle/>
        <a:p>
          <a:endParaRPr lang="zh-TW" altLang="en-US"/>
        </a:p>
      </dgm:t>
    </dgm:pt>
    <dgm:pt modelId="{441C8EC5-BE9B-4BED-95A3-F0FB4CCF0021}">
      <dgm:prSet custT="1"/>
      <dgm:spPr>
        <a:ln>
          <a:solidFill>
            <a:srgbClr val="7030A0"/>
          </a:solidFill>
        </a:ln>
      </dgm:spPr>
      <dgm:t>
        <a:bodyPr/>
        <a:lstStyle/>
        <a:p>
          <a:r>
            <a:rPr lang="zh-TW" altLang="en-US" sz="1200" dirty="0" smtClean="0"/>
            <a:t>介紹學校環境，培養學生情境學習</a:t>
          </a:r>
          <a:r>
            <a:rPr lang="en-US" altLang="zh-TW" sz="1200" dirty="0" smtClean="0"/>
            <a:t/>
          </a:r>
          <a:br>
            <a:rPr lang="en-US" altLang="zh-TW" sz="1200" dirty="0" smtClean="0"/>
          </a:br>
          <a:r>
            <a:rPr lang="zh-TW" altLang="en-US" sz="1200" dirty="0" smtClean="0"/>
            <a:t>（綠建築與永續校園）</a:t>
          </a:r>
          <a:r>
            <a:rPr lang="en-US" altLang="zh-TW" sz="1200" b="1" dirty="0" smtClean="0">
              <a:solidFill>
                <a:srgbClr val="FF0000"/>
              </a:solidFill>
            </a:rPr>
            <a:t>(week 11)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838886AD-D7B8-440C-86CF-8FAB3552F351}" type="parTrans" cxnId="{470E4B08-8872-4C6E-B667-4D0A053F4BB0}">
      <dgm:prSet/>
      <dgm:spPr/>
      <dgm:t>
        <a:bodyPr/>
        <a:lstStyle/>
        <a:p>
          <a:endParaRPr lang="zh-TW" altLang="en-US"/>
        </a:p>
      </dgm:t>
    </dgm:pt>
    <dgm:pt modelId="{FB277AD3-0FA6-44FC-B0C3-39BFC4F0A9F6}" type="sibTrans" cxnId="{470E4B08-8872-4C6E-B667-4D0A053F4BB0}">
      <dgm:prSet/>
      <dgm:spPr/>
      <dgm:t>
        <a:bodyPr/>
        <a:lstStyle/>
        <a:p>
          <a:endParaRPr lang="zh-TW" altLang="en-US"/>
        </a:p>
      </dgm:t>
    </dgm:pt>
    <dgm:pt modelId="{452C14F4-3EAF-43A2-89D4-5571E0080A41}">
      <dgm:prSet phldrT="[文字]" custT="1"/>
      <dgm:spPr>
        <a:ln>
          <a:solidFill>
            <a:srgbClr val="7030A0"/>
          </a:solidFill>
        </a:ln>
      </dgm:spPr>
      <dgm:t>
        <a:bodyPr/>
        <a:lstStyle/>
        <a:p>
          <a:r>
            <a:rPr lang="zh-TW" altLang="en-US" sz="1200" dirty="0" smtClean="0"/>
            <a:t>校史參觀</a:t>
          </a:r>
          <a:r>
            <a:rPr lang="en-US" altLang="zh-TW" sz="1200" dirty="0" smtClean="0"/>
            <a:t>(0.5</a:t>
          </a:r>
          <a:r>
            <a:rPr lang="zh-TW" altLang="en-US" sz="1200" dirty="0" smtClean="0"/>
            <a:t>週</a:t>
          </a:r>
          <a:r>
            <a:rPr lang="en-US" altLang="zh-TW" sz="1200" dirty="0" smtClean="0"/>
            <a:t>)</a:t>
          </a:r>
          <a:r>
            <a:rPr lang="zh-TW" altLang="en-US" sz="1200" dirty="0" smtClean="0"/>
            <a:t> </a:t>
          </a:r>
          <a:r>
            <a:rPr lang="en-US" altLang="zh-TW" sz="1200" b="1" dirty="0" smtClean="0">
              <a:solidFill>
                <a:srgbClr val="FF0000"/>
              </a:solidFill>
            </a:rPr>
            <a:t>(week 8)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374EA4DE-5998-4C2E-A49A-B52135002DB6}" type="sibTrans" cxnId="{A301F60F-4D3C-4695-8BF6-33319E376D40}">
      <dgm:prSet/>
      <dgm:spPr/>
      <dgm:t>
        <a:bodyPr/>
        <a:lstStyle/>
        <a:p>
          <a:endParaRPr lang="zh-TW" altLang="en-US"/>
        </a:p>
      </dgm:t>
    </dgm:pt>
    <dgm:pt modelId="{49F0195C-8109-4174-B991-C2E75087B579}" type="parTrans" cxnId="{A301F60F-4D3C-4695-8BF6-33319E376D40}">
      <dgm:prSet/>
      <dgm:spPr/>
      <dgm:t>
        <a:bodyPr/>
        <a:lstStyle/>
        <a:p>
          <a:endParaRPr lang="zh-TW" altLang="en-US"/>
        </a:p>
      </dgm:t>
    </dgm:pt>
    <dgm:pt modelId="{DBC29F1B-32E3-427F-9F8E-45A416C53BFD}">
      <dgm:prSet custT="1"/>
      <dgm:spPr/>
      <dgm:t>
        <a:bodyPr/>
        <a:lstStyle/>
        <a:p>
          <a:r>
            <a:rPr lang="zh-TW" altLang="en-US" sz="1200" dirty="0" smtClean="0"/>
            <a:t>建議選載單元（綠能環保與環境關懷</a:t>
          </a:r>
          <a:r>
            <a:rPr lang="en-US" altLang="zh-TW" sz="1200" b="1" dirty="0" smtClean="0">
              <a:solidFill>
                <a:srgbClr val="FF0000"/>
              </a:solidFill>
            </a:rPr>
            <a:t>(week 13)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ED26B7D0-BD98-447A-BF99-4ADD9B61CA2E}" type="sibTrans" cxnId="{8B177815-7A80-42FF-8449-10511AE0C03C}">
      <dgm:prSet/>
      <dgm:spPr/>
      <dgm:t>
        <a:bodyPr/>
        <a:lstStyle/>
        <a:p>
          <a:endParaRPr lang="zh-TW" altLang="en-US"/>
        </a:p>
      </dgm:t>
    </dgm:pt>
    <dgm:pt modelId="{6F46F7E5-E9EC-4042-9153-A996F00AB2A3}" type="parTrans" cxnId="{8B177815-7A80-42FF-8449-10511AE0C03C}">
      <dgm:prSet/>
      <dgm:spPr/>
      <dgm:t>
        <a:bodyPr/>
        <a:lstStyle/>
        <a:p>
          <a:endParaRPr lang="zh-TW" altLang="en-US"/>
        </a:p>
      </dgm:t>
    </dgm:pt>
    <dgm:pt modelId="{422121CE-7028-43F9-BD25-8D9B9C01034B}">
      <dgm:prSet custT="1"/>
      <dgm:spPr/>
      <dgm:t>
        <a:bodyPr/>
        <a:lstStyle/>
        <a:p>
          <a:r>
            <a:rPr lang="zh-TW" altLang="en-US" sz="1200" dirty="0" smtClean="0"/>
            <a:t>成年的責任</a:t>
          </a:r>
          <a:r>
            <a:rPr lang="en-US" altLang="zh-TW" sz="1200" b="1" dirty="0" smtClean="0">
              <a:solidFill>
                <a:srgbClr val="FF0000"/>
              </a:solidFill>
            </a:rPr>
            <a:t>(week 15)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414167FD-BFB4-4EC5-ACBB-2515EF15B824}" type="sibTrans" cxnId="{D5C4BAFA-0F54-4802-A396-D2978700497D}">
      <dgm:prSet/>
      <dgm:spPr/>
      <dgm:t>
        <a:bodyPr/>
        <a:lstStyle/>
        <a:p>
          <a:endParaRPr lang="zh-TW" altLang="en-US"/>
        </a:p>
      </dgm:t>
    </dgm:pt>
    <dgm:pt modelId="{D5A7DD72-8F23-46E0-B14D-3768C4934043}" type="parTrans" cxnId="{D5C4BAFA-0F54-4802-A396-D2978700497D}">
      <dgm:prSet/>
      <dgm:spPr/>
      <dgm:t>
        <a:bodyPr/>
        <a:lstStyle/>
        <a:p>
          <a:endParaRPr lang="zh-TW" altLang="en-US"/>
        </a:p>
      </dgm:t>
    </dgm:pt>
    <dgm:pt modelId="{B5F7D158-E28B-4047-B3E4-3F9230979FC5}">
      <dgm:prSet custT="1"/>
      <dgm:spPr/>
      <dgm:t>
        <a:bodyPr/>
        <a:lstStyle/>
        <a:p>
          <a:r>
            <a:rPr lang="zh-TW" altLang="en-US" sz="1200" dirty="0" smtClean="0"/>
            <a:t>期末問卷</a:t>
          </a:r>
          <a:r>
            <a:rPr lang="en-US" altLang="zh-TW" sz="1200" b="1" dirty="0" smtClean="0">
              <a:solidFill>
                <a:srgbClr val="FF0000"/>
              </a:solidFill>
            </a:rPr>
            <a:t>(week 18)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A926040B-C7FC-4928-A5D1-677B164DC1FD}" type="parTrans" cxnId="{9A96F366-1E91-444D-9448-3E81E35B5591}">
      <dgm:prSet/>
      <dgm:spPr/>
      <dgm:t>
        <a:bodyPr/>
        <a:lstStyle/>
        <a:p>
          <a:endParaRPr lang="zh-TW" altLang="en-US"/>
        </a:p>
      </dgm:t>
    </dgm:pt>
    <dgm:pt modelId="{C4BAB371-031F-42E8-B7CA-89C793EE01DF}" type="sibTrans" cxnId="{9A96F366-1E91-444D-9448-3E81E35B5591}">
      <dgm:prSet/>
      <dgm:spPr/>
      <dgm:t>
        <a:bodyPr/>
        <a:lstStyle/>
        <a:p>
          <a:endParaRPr lang="zh-TW" altLang="en-US"/>
        </a:p>
      </dgm:t>
    </dgm:pt>
    <dgm:pt modelId="{EFD83B9B-5AFD-445E-B8FB-821F743394F5}">
      <dgm:prSet custT="1"/>
      <dgm:spPr/>
      <dgm:t>
        <a:bodyPr/>
        <a:lstStyle/>
        <a:p>
          <a:pPr>
            <a:buNone/>
          </a:pPr>
          <a:r>
            <a:rPr lang="zh-TW" altLang="en-US" sz="1200" b="0" dirty="0" smtClean="0">
              <a:solidFill>
                <a:schemeClr val="tx1"/>
              </a:solidFill>
            </a:rPr>
            <a:t>樂在學習的大腦</a:t>
          </a:r>
          <a:r>
            <a:rPr lang="en-US" altLang="zh-TW" sz="1200" b="1" dirty="0" smtClean="0">
              <a:solidFill>
                <a:srgbClr val="FF0000"/>
              </a:solidFill>
            </a:rPr>
            <a:t>(week</a:t>
          </a:r>
          <a:r>
            <a:rPr lang="zh-TW" altLang="en-US" sz="1200" b="1" dirty="0" smtClean="0">
              <a:solidFill>
                <a:srgbClr val="FF0000"/>
              </a:solidFill>
            </a:rPr>
            <a:t> </a:t>
          </a:r>
          <a:r>
            <a:rPr lang="en-US" altLang="zh-TW" sz="1200" b="1" dirty="0" smtClean="0">
              <a:solidFill>
                <a:srgbClr val="FF0000"/>
              </a:solidFill>
            </a:rPr>
            <a:t>4 )</a:t>
          </a:r>
          <a:r>
            <a:rPr lang="zh-TW" altLang="zh-TW" sz="1200" b="0" dirty="0" smtClean="0">
              <a:solidFill>
                <a:schemeClr val="tx1"/>
              </a:solidFill>
            </a:rPr>
            <a:t>。</a:t>
          </a:r>
          <a:endParaRPr lang="zh-TW" altLang="en-US" sz="1200" b="0" dirty="0">
            <a:solidFill>
              <a:schemeClr val="tx1"/>
            </a:solidFill>
          </a:endParaRPr>
        </a:p>
      </dgm:t>
    </dgm:pt>
    <dgm:pt modelId="{EDEC991E-8AED-4B79-A16D-1ED8CE0E753C}" type="parTrans" cxnId="{4EDFBDEF-C32D-46E1-BC10-BF1DDC6704C6}">
      <dgm:prSet/>
      <dgm:spPr/>
    </dgm:pt>
    <dgm:pt modelId="{12FF57E7-3818-4B57-8EB6-17DC2A4F3831}" type="sibTrans" cxnId="{4EDFBDEF-C32D-46E1-BC10-BF1DDC6704C6}">
      <dgm:prSet/>
      <dgm:spPr/>
    </dgm:pt>
    <dgm:pt modelId="{AA353488-776C-4DEA-B373-85131F51DB45}">
      <dgm:prSet custT="1"/>
      <dgm:spPr/>
      <dgm:t>
        <a:bodyPr/>
        <a:lstStyle/>
        <a:p>
          <a:pPr>
            <a:buNone/>
          </a:pPr>
          <a:r>
            <a:rPr lang="zh-TW" altLang="en-US" sz="1200" dirty="0" smtClean="0"/>
            <a:t>學生職涯發展</a:t>
          </a:r>
          <a:r>
            <a:rPr lang="en-US" altLang="zh-TW" sz="1200" b="1" dirty="0" smtClean="0">
              <a:solidFill>
                <a:srgbClr val="FF0000"/>
              </a:solidFill>
            </a:rPr>
            <a:t>(week 10)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D6CD1255-92EA-458D-8399-CCEE358D999A}" type="parTrans" cxnId="{DBF8D215-285C-44E9-A998-A298D05A3C73}">
      <dgm:prSet/>
      <dgm:spPr/>
    </dgm:pt>
    <dgm:pt modelId="{98D7D25C-5F67-44B2-B468-BDB90E3B49B2}" type="sibTrans" cxnId="{DBF8D215-285C-44E9-A998-A298D05A3C73}">
      <dgm:prSet/>
      <dgm:spPr/>
    </dgm:pt>
    <dgm:pt modelId="{ED4432CC-DBAF-4AB2-961A-A3B2F5E3A3BC}">
      <dgm:prSet custT="1"/>
      <dgm:spPr/>
      <dgm:t>
        <a:bodyPr/>
        <a:lstStyle/>
        <a:p>
          <a:r>
            <a:rPr lang="zh-TW" altLang="en-US" sz="1200" dirty="0" smtClean="0"/>
            <a:t>思辨涵養、人生價值</a:t>
          </a:r>
          <a:r>
            <a:rPr lang="en-US" altLang="zh-TW" sz="1200" b="1" dirty="0" smtClean="0">
              <a:solidFill>
                <a:srgbClr val="FF0000"/>
              </a:solidFill>
            </a:rPr>
            <a:t>(week 17)</a:t>
          </a:r>
          <a:r>
            <a:rPr lang="zh-TW" altLang="zh-TW" sz="1200" dirty="0" smtClean="0"/>
            <a:t>。</a:t>
          </a:r>
          <a:endParaRPr lang="zh-TW" altLang="en-US" sz="1200" dirty="0"/>
        </a:p>
      </dgm:t>
    </dgm:pt>
    <dgm:pt modelId="{6A64301A-06B2-4B4E-81B1-B7CC9B7397B6}" type="parTrans" cxnId="{0BCF8712-308A-41F8-B217-9F13BEB1F165}">
      <dgm:prSet/>
      <dgm:spPr/>
    </dgm:pt>
    <dgm:pt modelId="{31B71CD7-8F2D-41ED-B3B5-F384F1F91122}" type="sibTrans" cxnId="{0BCF8712-308A-41F8-B217-9F13BEB1F165}">
      <dgm:prSet/>
      <dgm:spPr/>
    </dgm:pt>
    <dgm:pt modelId="{198EDD0F-E500-4034-BAE3-3DF128594A2D}" type="pres">
      <dgm:prSet presAssocID="{42BEE172-1CB8-4028-A1C9-F595036C08A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7504EB-0501-48B5-A264-999653CCA664}" type="pres">
      <dgm:prSet presAssocID="{42BEE172-1CB8-4028-A1C9-F595036C08AC}" presName="children" presStyleCnt="0"/>
      <dgm:spPr/>
      <dgm:t>
        <a:bodyPr/>
        <a:lstStyle/>
        <a:p>
          <a:endParaRPr lang="zh-TW" altLang="en-US"/>
        </a:p>
      </dgm:t>
    </dgm:pt>
    <dgm:pt modelId="{4CF2602D-F102-41C7-83F6-F27A72B9DF55}" type="pres">
      <dgm:prSet presAssocID="{42BEE172-1CB8-4028-A1C9-F595036C08AC}" presName="child1group" presStyleCnt="0"/>
      <dgm:spPr/>
      <dgm:t>
        <a:bodyPr/>
        <a:lstStyle/>
        <a:p>
          <a:endParaRPr lang="zh-TW" altLang="en-US"/>
        </a:p>
      </dgm:t>
    </dgm:pt>
    <dgm:pt modelId="{792508A6-DED2-4489-977E-472F99F4F872}" type="pres">
      <dgm:prSet presAssocID="{42BEE172-1CB8-4028-A1C9-F595036C08AC}" presName="child1" presStyleLbl="bgAcc1" presStyleIdx="0" presStyleCnt="4" custScaleX="176718" custScaleY="158353" custLinFactNeighborX="-4259" custLinFactNeighborY="19707"/>
      <dgm:spPr/>
      <dgm:t>
        <a:bodyPr/>
        <a:lstStyle/>
        <a:p>
          <a:endParaRPr lang="zh-TW" altLang="en-US"/>
        </a:p>
      </dgm:t>
    </dgm:pt>
    <dgm:pt modelId="{07C68F23-C0D3-4D70-859F-FE29B6C5CC8D}" type="pres">
      <dgm:prSet presAssocID="{42BEE172-1CB8-4028-A1C9-F595036C08AC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F29A6E-A9F6-4A02-BD5D-4835FA3A12B1}" type="pres">
      <dgm:prSet presAssocID="{42BEE172-1CB8-4028-A1C9-F595036C08AC}" presName="child2group" presStyleCnt="0"/>
      <dgm:spPr/>
      <dgm:t>
        <a:bodyPr/>
        <a:lstStyle/>
        <a:p>
          <a:endParaRPr lang="zh-TW" altLang="en-US"/>
        </a:p>
      </dgm:t>
    </dgm:pt>
    <dgm:pt modelId="{4D703BCB-88DF-41F7-8E82-C124298E92E3}" type="pres">
      <dgm:prSet presAssocID="{42BEE172-1CB8-4028-A1C9-F595036C08AC}" presName="child2" presStyleLbl="bgAcc1" presStyleIdx="1" presStyleCnt="4" custScaleX="204007" custScaleY="159497" custLinFactNeighborX="26338" custLinFactNeighborY="25856"/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F5F691F9-8716-4E43-B18F-CE6D846193DC}" type="pres">
      <dgm:prSet presAssocID="{42BEE172-1CB8-4028-A1C9-F595036C08AC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436344-D2E8-4C66-9B2D-B8C14364ADB0}" type="pres">
      <dgm:prSet presAssocID="{42BEE172-1CB8-4028-A1C9-F595036C08AC}" presName="child3group" presStyleCnt="0"/>
      <dgm:spPr/>
      <dgm:t>
        <a:bodyPr/>
        <a:lstStyle/>
        <a:p>
          <a:endParaRPr lang="zh-TW" altLang="en-US"/>
        </a:p>
      </dgm:t>
    </dgm:pt>
    <dgm:pt modelId="{93C0E0BB-E1DE-484B-946E-38E6922591C8}" type="pres">
      <dgm:prSet presAssocID="{42BEE172-1CB8-4028-A1C9-F595036C08AC}" presName="child3" presStyleLbl="bgAcc1" presStyleIdx="2" presStyleCnt="4" custScaleX="210290" custScaleY="155535" custLinFactNeighborX="25898" custLinFactNeighborY="-39340"/>
      <dgm:spPr>
        <a:prstGeom prst="flowChartMultidocument">
          <a:avLst/>
        </a:prstGeom>
      </dgm:spPr>
      <dgm:t>
        <a:bodyPr/>
        <a:lstStyle/>
        <a:p>
          <a:endParaRPr lang="zh-TW" altLang="en-US"/>
        </a:p>
      </dgm:t>
    </dgm:pt>
    <dgm:pt modelId="{75F9A562-F193-4106-90B9-E0E48FAA074A}" type="pres">
      <dgm:prSet presAssocID="{42BEE172-1CB8-4028-A1C9-F595036C08AC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7D89A8-8BA8-4676-92D0-A218842ECC32}" type="pres">
      <dgm:prSet presAssocID="{42BEE172-1CB8-4028-A1C9-F595036C08AC}" presName="child4group" presStyleCnt="0"/>
      <dgm:spPr/>
      <dgm:t>
        <a:bodyPr/>
        <a:lstStyle/>
        <a:p>
          <a:endParaRPr lang="zh-TW" altLang="en-US"/>
        </a:p>
      </dgm:t>
    </dgm:pt>
    <dgm:pt modelId="{8D2FBF0B-0A82-4CA9-A844-A8F675DE4B95}" type="pres">
      <dgm:prSet presAssocID="{42BEE172-1CB8-4028-A1C9-F595036C08AC}" presName="child4" presStyleLbl="bgAcc1" presStyleIdx="3" presStyleCnt="4" custScaleX="179474" custScaleY="172590" custLinFactNeighborX="-691" custLinFactNeighborY="-42514"/>
      <dgm:spPr>
        <a:prstGeom prst="flowChartMultidocument">
          <a:avLst/>
        </a:prstGeom>
      </dgm:spPr>
      <dgm:t>
        <a:bodyPr/>
        <a:lstStyle/>
        <a:p>
          <a:endParaRPr lang="zh-TW" altLang="en-US"/>
        </a:p>
      </dgm:t>
    </dgm:pt>
    <dgm:pt modelId="{57C051A7-03D3-4EF0-B283-5AF84C6C0FA0}" type="pres">
      <dgm:prSet presAssocID="{42BEE172-1CB8-4028-A1C9-F595036C08AC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620C68-A190-4324-80CE-14A6B551288D}" type="pres">
      <dgm:prSet presAssocID="{42BEE172-1CB8-4028-A1C9-F595036C08AC}" presName="childPlaceholder" presStyleCnt="0"/>
      <dgm:spPr/>
      <dgm:t>
        <a:bodyPr/>
        <a:lstStyle/>
        <a:p>
          <a:endParaRPr lang="zh-TW" altLang="en-US"/>
        </a:p>
      </dgm:t>
    </dgm:pt>
    <dgm:pt modelId="{A0F6D5CE-BE17-4B69-A550-C0CBB20E24DE}" type="pres">
      <dgm:prSet presAssocID="{42BEE172-1CB8-4028-A1C9-F595036C08AC}" presName="circle" presStyleCnt="0"/>
      <dgm:spPr/>
      <dgm:t>
        <a:bodyPr/>
        <a:lstStyle/>
        <a:p>
          <a:endParaRPr lang="zh-TW" altLang="en-US"/>
        </a:p>
      </dgm:t>
    </dgm:pt>
    <dgm:pt modelId="{4E3627B5-7C10-485A-BAFE-2DB362B4E314}" type="pres">
      <dgm:prSet presAssocID="{42BEE172-1CB8-4028-A1C9-F595036C08AC}" presName="quadrant1" presStyleLbl="node1" presStyleIdx="0" presStyleCnt="4" custScaleX="74041" custScaleY="72435" custLinFactNeighborX="22805" custLinFactNeighborY="419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3D32BC-71A6-4B55-9DC9-FAD782147184}" type="pres">
      <dgm:prSet presAssocID="{42BEE172-1CB8-4028-A1C9-F595036C08AC}" presName="quadrant2" presStyleLbl="node1" presStyleIdx="1" presStyleCnt="4" custScaleX="72326" custScaleY="71909" custLinFactNeighborX="-8329" custLinFactNeighborY="507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1641DC-611C-4E32-85B0-0417EAC4937F}" type="pres">
      <dgm:prSet presAssocID="{42BEE172-1CB8-4028-A1C9-F595036C08AC}" presName="quadrant3" presStyleLbl="node1" presStyleIdx="2" presStyleCnt="4" custScaleX="71987" custScaleY="74971" custLinFactNeighborX="-9543" custLinFactNeighborY="-2620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E83517-1CE1-42D1-B43A-983E9DB191A7}" type="pres">
      <dgm:prSet presAssocID="{42BEE172-1CB8-4028-A1C9-F595036C08AC}" presName="quadrant4" presStyleLbl="node1" presStyleIdx="3" presStyleCnt="4" custScaleX="75566" custScaleY="72945" custLinFactNeighborX="21659" custLinFactNeighborY="-267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A241AC-F45B-46DE-BDDB-D17EA3149FFC}" type="pres">
      <dgm:prSet presAssocID="{42BEE172-1CB8-4028-A1C9-F595036C08AC}" presName="quadrantPlaceholder" presStyleCnt="0"/>
      <dgm:spPr/>
      <dgm:t>
        <a:bodyPr/>
        <a:lstStyle/>
        <a:p>
          <a:endParaRPr lang="zh-TW" altLang="en-US"/>
        </a:p>
      </dgm:t>
    </dgm:pt>
    <dgm:pt modelId="{557BD08E-EE4C-4006-98A0-D83522783CAF}" type="pres">
      <dgm:prSet presAssocID="{42BEE172-1CB8-4028-A1C9-F595036C08AC}" presName="center1" presStyleLbl="fgShp" presStyleIdx="0" presStyleCnt="2" custScaleX="159414" custScaleY="203676" custLinFactY="-100000" custLinFactNeighborX="15291" custLinFactNeighborY="-160041"/>
      <dgm:spPr/>
      <dgm:t>
        <a:bodyPr/>
        <a:lstStyle/>
        <a:p>
          <a:endParaRPr lang="zh-TW" altLang="en-US"/>
        </a:p>
      </dgm:t>
    </dgm:pt>
    <dgm:pt modelId="{C24CDE97-27FD-4B6D-AC51-635AD878C6EA}" type="pres">
      <dgm:prSet presAssocID="{42BEE172-1CB8-4028-A1C9-F595036C08AC}" presName="center2" presStyleLbl="fgShp" presStyleIdx="1" presStyleCnt="2" custScaleX="170976" custScaleY="244665" custLinFactY="85351" custLinFactNeighborX="13421" custLinFactNeighborY="100000"/>
      <dgm:spPr/>
      <dgm:t>
        <a:bodyPr/>
        <a:lstStyle/>
        <a:p>
          <a:endParaRPr lang="zh-TW" altLang="en-US"/>
        </a:p>
      </dgm:t>
    </dgm:pt>
  </dgm:ptLst>
  <dgm:cxnLst>
    <dgm:cxn modelId="{A1DD1A7F-2737-43DE-97A8-51CA301BC77E}" type="presOf" srcId="{B5F7D158-E28B-4047-B3E4-3F9230979FC5}" destId="{57C051A7-03D3-4EF0-B283-5AF84C6C0FA0}" srcOrd="1" destOrd="4" presId="urn:microsoft.com/office/officeart/2005/8/layout/cycle4"/>
    <dgm:cxn modelId="{15B974D2-BA7F-4265-8145-E09FCEEF7B8A}" type="presOf" srcId="{3383B88A-F814-453A-B0EC-E02B3565C2C5}" destId="{07C68F23-C0D3-4D70-859F-FE29B6C5CC8D}" srcOrd="1" destOrd="2" presId="urn:microsoft.com/office/officeart/2005/8/layout/cycle4"/>
    <dgm:cxn modelId="{23970A91-019D-4D56-B443-592F436151F1}" type="presOf" srcId="{5C618410-0DCC-45D2-916C-4D2AFFDB579B}" destId="{75F9A562-F193-4106-90B9-E0E48FAA074A}" srcOrd="1" destOrd="4" presId="urn:microsoft.com/office/officeart/2005/8/layout/cycle4"/>
    <dgm:cxn modelId="{8EDBB516-3CEE-4B1B-B143-A6217AB0E15C}" type="presOf" srcId="{422121CE-7028-43F9-BD25-8D9B9C01034B}" destId="{57C051A7-03D3-4EF0-B283-5AF84C6C0FA0}" srcOrd="1" destOrd="1" presId="urn:microsoft.com/office/officeart/2005/8/layout/cycle4"/>
    <dgm:cxn modelId="{5C3A5DA7-08E0-4C30-AB48-84EDBE16C16D}" type="presOf" srcId="{95DC7116-4B7B-4C48-A1F6-3A378ABF5814}" destId="{F5F691F9-8716-4E43-B18F-CE6D846193DC}" srcOrd="1" destOrd="3" presId="urn:microsoft.com/office/officeart/2005/8/layout/cycle4"/>
    <dgm:cxn modelId="{EE460873-3F19-4191-A732-FCBF96808509}" srcId="{8C4FCC5F-6668-4715-A428-D9D809266955}" destId="{3383B88A-F814-453A-B0EC-E02B3565C2C5}" srcOrd="2" destOrd="0" parTransId="{B6F02FCC-512B-4D19-A1B1-F703B25D8705}" sibTransId="{BDBD95C2-A171-4F31-88F9-D2757D2B5CC3}"/>
    <dgm:cxn modelId="{394AD50B-7047-46A1-BC51-8739D1F71BAF}" type="presOf" srcId="{908C7ADA-D51D-4151-BEC1-0422BEC4FB27}" destId="{4D703BCB-88DF-41F7-8E82-C124298E92E3}" srcOrd="0" destOrd="1" presId="urn:microsoft.com/office/officeart/2005/8/layout/cycle4"/>
    <dgm:cxn modelId="{E21B1E21-5858-436A-8651-488E8982B68A}" type="presOf" srcId="{6E387F43-DD27-493E-A15D-07C29C254007}" destId="{F5F691F9-8716-4E43-B18F-CE6D846193DC}" srcOrd="1" destOrd="2" presId="urn:microsoft.com/office/officeart/2005/8/layout/cycle4"/>
    <dgm:cxn modelId="{44DB1825-69BD-454A-B1F2-F9F548B2A69E}" srcId="{E7EF2183-8805-4FAF-A721-2751E6973D0D}" destId="{6E387F43-DD27-493E-A15D-07C29C254007}" srcOrd="2" destOrd="0" parTransId="{240E24DE-7C20-48BB-A710-A5B24D5ED167}" sibTransId="{FD456AB3-249E-4434-ADF9-827D8982715E}"/>
    <dgm:cxn modelId="{5B0BE7BB-93A3-4A05-9D16-A07C5340517D}" type="presOf" srcId="{95DC7116-4B7B-4C48-A1F6-3A378ABF5814}" destId="{4D703BCB-88DF-41F7-8E82-C124298E92E3}" srcOrd="0" destOrd="3" presId="urn:microsoft.com/office/officeart/2005/8/layout/cycle4"/>
    <dgm:cxn modelId="{D5C4BAFA-0F54-4802-A396-D2978700497D}" srcId="{2D2CE3BB-F742-4DD0-90EA-C66A33E46142}" destId="{422121CE-7028-43F9-BD25-8D9B9C01034B}" srcOrd="1" destOrd="0" parTransId="{D5A7DD72-8F23-46E0-B14D-3768C4934043}" sibTransId="{414167FD-BFB4-4EC5-ACBB-2515EF15B824}"/>
    <dgm:cxn modelId="{2026C4B0-EADB-4234-90CD-5D2579736B79}" type="presOf" srcId="{EFD83B9B-5AFD-445E-B8FB-821F743394F5}" destId="{792508A6-DED2-4489-977E-472F99F4F872}" srcOrd="0" destOrd="3" presId="urn:microsoft.com/office/officeart/2005/8/layout/cycle4"/>
    <dgm:cxn modelId="{CD75DCB5-91A2-44CA-9D99-BEA56C51950C}" type="presOf" srcId="{E7EF2183-8805-4FAF-A721-2751E6973D0D}" destId="{B53D32BC-71A6-4B55-9DC9-FAD782147184}" srcOrd="0" destOrd="0" presId="urn:microsoft.com/office/officeart/2005/8/layout/cycle4"/>
    <dgm:cxn modelId="{DBF8D215-285C-44E9-A998-A298D05A3C73}" srcId="{8C4FCC5F-6668-4715-A428-D9D809266955}" destId="{AA353488-776C-4DEA-B373-85131F51DB45}" srcOrd="5" destOrd="0" parTransId="{D6CD1255-92EA-458D-8399-CCEE358D999A}" sibTransId="{98D7D25C-5F67-44B2-B468-BDB90E3B49B2}"/>
    <dgm:cxn modelId="{F761A40E-F939-4932-862E-90789523F501}" srcId="{42BEE172-1CB8-4028-A1C9-F595036C08AC}" destId="{8C4FCC5F-6668-4715-A428-D9D809266955}" srcOrd="0" destOrd="0" parTransId="{A579BAC9-B7DA-42CA-8986-CDF8FD6A5745}" sibTransId="{5C0050F0-B997-4283-9235-2B1510411988}"/>
    <dgm:cxn modelId="{2B400B77-ACF8-4F4E-83F2-493BC963565A}" srcId="{2D2CE3BB-F742-4DD0-90EA-C66A33E46142}" destId="{4631A2BF-FEB1-4BF2-B0DA-F5C6EDD37BBE}" srcOrd="0" destOrd="0" parTransId="{3C06E4B8-37CD-4575-ACE0-70A862212B3E}" sibTransId="{81A145D9-5EBC-497C-AACC-50E3D188FB8F}"/>
    <dgm:cxn modelId="{A301F60F-4D3C-4695-8BF6-33319E376D40}" srcId="{4D27EB93-7A1C-40DD-B33A-2929B531FC42}" destId="{452C14F4-3EAF-43A2-89D4-5571E0080A41}" srcOrd="0" destOrd="0" parTransId="{49F0195C-8109-4174-B991-C2E75087B579}" sibTransId="{374EA4DE-5998-4C2E-A49A-B52135002DB6}"/>
    <dgm:cxn modelId="{F06AFD4C-649A-46BC-B30B-B9361A3EDC51}" srcId="{8C4FCC5F-6668-4715-A428-D9D809266955}" destId="{45029C32-7576-45DD-8CB7-53DCCEFDA9D8}" srcOrd="0" destOrd="0" parTransId="{2887E065-D939-40ED-9BDA-0FAEDB50E398}" sibTransId="{8DE4E355-501E-4BC7-98AF-0EBC4989D246}"/>
    <dgm:cxn modelId="{1DB1A7BA-25D5-4617-A32F-BCC1E3AD8B53}" type="presOf" srcId="{45029C32-7576-45DD-8CB7-53DCCEFDA9D8}" destId="{792508A6-DED2-4489-977E-472F99F4F872}" srcOrd="0" destOrd="0" presId="urn:microsoft.com/office/officeart/2005/8/layout/cycle4"/>
    <dgm:cxn modelId="{83ACB6FB-D472-4058-9E22-677B135B6460}" type="presOf" srcId="{AA353488-776C-4DEA-B373-85131F51DB45}" destId="{07C68F23-C0D3-4D70-859F-FE29B6C5CC8D}" srcOrd="1" destOrd="5" presId="urn:microsoft.com/office/officeart/2005/8/layout/cycle4"/>
    <dgm:cxn modelId="{4119DEEE-692E-428A-9245-1C2D72AB458C}" type="presOf" srcId="{42BEE172-1CB8-4028-A1C9-F595036C08AC}" destId="{198EDD0F-E500-4034-BAE3-3DF128594A2D}" srcOrd="0" destOrd="0" presId="urn:microsoft.com/office/officeart/2005/8/layout/cycle4"/>
    <dgm:cxn modelId="{C2D3F190-EE2A-4879-8D9C-6CF8D05AC66B}" type="presOf" srcId="{AA353488-776C-4DEA-B373-85131F51DB45}" destId="{792508A6-DED2-4489-977E-472F99F4F872}" srcOrd="0" destOrd="5" presId="urn:microsoft.com/office/officeart/2005/8/layout/cycle4"/>
    <dgm:cxn modelId="{0BCF8712-308A-41F8-B217-9F13BEB1F165}" srcId="{2D2CE3BB-F742-4DD0-90EA-C66A33E46142}" destId="{ED4432CC-DBAF-4AB2-961A-A3B2F5E3A3BC}" srcOrd="3" destOrd="0" parTransId="{6A64301A-06B2-4B4E-81B1-B7CC9B7397B6}" sibTransId="{31B71CD7-8F2D-41ED-B3B5-F384F1F91122}"/>
    <dgm:cxn modelId="{DFE40844-5B15-4FF9-A5DD-3A6514640AAA}" type="presOf" srcId="{ED4432CC-DBAF-4AB2-961A-A3B2F5E3A3BC}" destId="{57C051A7-03D3-4EF0-B283-5AF84C6C0FA0}" srcOrd="1" destOrd="3" presId="urn:microsoft.com/office/officeart/2005/8/layout/cycle4"/>
    <dgm:cxn modelId="{DC4D43E1-BF17-4617-9924-E79AD1ADABA4}" srcId="{42BEE172-1CB8-4028-A1C9-F595036C08AC}" destId="{E7EF2183-8805-4FAF-A721-2751E6973D0D}" srcOrd="1" destOrd="0" parTransId="{D5D07538-2222-4617-9DC4-D83E01DA73DB}" sibTransId="{8D7CD93D-4354-493B-9F85-CBE65B3037E2}"/>
    <dgm:cxn modelId="{89EB174E-B723-4B19-9F20-BF6A66255808}" srcId="{4D27EB93-7A1C-40DD-B33A-2929B531FC42}" destId="{5C618410-0DCC-45D2-916C-4D2AFFDB579B}" srcOrd="4" destOrd="0" parTransId="{6A4D022B-2FE1-43E1-83C8-B91AAF9C250D}" sibTransId="{DE533BC3-D34E-4B42-86C2-9E65CD60B381}"/>
    <dgm:cxn modelId="{F812EBFA-D676-423B-94F7-393B93476121}" srcId="{4D27EB93-7A1C-40DD-B33A-2929B531FC42}" destId="{C3B4F711-839D-4686-A20C-F45D29C5B3E1}" srcOrd="1" destOrd="0" parTransId="{9481DF65-1FEF-477C-9A3A-0A9889B4FC64}" sibTransId="{B61D3F63-B2F1-4A03-AFE0-F7C55CDC643B}"/>
    <dgm:cxn modelId="{F7FBA6AE-A80C-4B60-A629-D226FEF340FE}" type="presOf" srcId="{2C6926ED-12EC-460F-9080-9CED42135BB1}" destId="{07C68F23-C0D3-4D70-859F-FE29B6C5CC8D}" srcOrd="1" destOrd="4" presId="urn:microsoft.com/office/officeart/2005/8/layout/cycle4"/>
    <dgm:cxn modelId="{51382F2A-0B3A-4A8E-B5E0-1AFD6DFDE4E2}" srcId="{42BEE172-1CB8-4028-A1C9-F595036C08AC}" destId="{2D2CE3BB-F742-4DD0-90EA-C66A33E46142}" srcOrd="3" destOrd="0" parTransId="{4BD9F6F3-08F4-4DA4-B277-D0EB583B5CB2}" sibTransId="{47184607-79F4-4DD9-B41E-610C43D1A7C3}"/>
    <dgm:cxn modelId="{7737CA2D-3864-4586-984D-269CF5D7C9BA}" type="presOf" srcId="{3383B88A-F814-453A-B0EC-E02B3565C2C5}" destId="{792508A6-DED2-4489-977E-472F99F4F872}" srcOrd="0" destOrd="2" presId="urn:microsoft.com/office/officeart/2005/8/layout/cycle4"/>
    <dgm:cxn modelId="{842DD401-93AF-402E-B748-E1036AAA6FD1}" type="presOf" srcId="{2C6926ED-12EC-460F-9080-9CED42135BB1}" destId="{792508A6-DED2-4489-977E-472F99F4F872}" srcOrd="0" destOrd="4" presId="urn:microsoft.com/office/officeart/2005/8/layout/cycle4"/>
    <dgm:cxn modelId="{673A98E9-A347-4217-92A0-DD5871A88E48}" srcId="{E7EF2183-8805-4FAF-A721-2751E6973D0D}" destId="{908C7ADA-D51D-4151-BEC1-0422BEC4FB27}" srcOrd="1" destOrd="0" parTransId="{72FBD82A-6FF7-4ACA-93FE-E5AAD6F89103}" sibTransId="{143C7305-4EB4-432E-B3C8-68A43AEFD742}"/>
    <dgm:cxn modelId="{C0F43507-5D38-4399-BF6C-46EEC78B2493}" type="presOf" srcId="{DBC29F1B-32E3-427F-9F8E-45A416C53BFD}" destId="{57C051A7-03D3-4EF0-B283-5AF84C6C0FA0}" srcOrd="1" destOrd="2" presId="urn:microsoft.com/office/officeart/2005/8/layout/cycle4"/>
    <dgm:cxn modelId="{D30F1722-FF71-4142-8D68-FA90B8D21309}" srcId="{8C4FCC5F-6668-4715-A428-D9D809266955}" destId="{E0B6C22E-34D9-4CCD-AEEE-FAF885DF74A3}" srcOrd="1" destOrd="0" parTransId="{9EE02655-1DB5-4F26-908B-3A2926BEA186}" sibTransId="{D7C97B78-ECD0-40DD-85CB-A0CDDB726623}"/>
    <dgm:cxn modelId="{3B45CA8F-9982-4824-A418-63ECF3432557}" type="presOf" srcId="{E0B6C22E-34D9-4CCD-AEEE-FAF885DF74A3}" destId="{792508A6-DED2-4489-977E-472F99F4F872}" srcOrd="0" destOrd="1" presId="urn:microsoft.com/office/officeart/2005/8/layout/cycle4"/>
    <dgm:cxn modelId="{F4AAFE56-30A7-4C7D-9770-B1182BDAFD92}" type="presOf" srcId="{422121CE-7028-43F9-BD25-8D9B9C01034B}" destId="{8D2FBF0B-0A82-4CA9-A844-A8F675DE4B95}" srcOrd="0" destOrd="1" presId="urn:microsoft.com/office/officeart/2005/8/layout/cycle4"/>
    <dgm:cxn modelId="{ADB2D07E-16A9-4184-B3B4-63E2035A67B5}" type="presOf" srcId="{4631A2BF-FEB1-4BF2-B0DA-F5C6EDD37BBE}" destId="{8D2FBF0B-0A82-4CA9-A844-A8F675DE4B95}" srcOrd="0" destOrd="0" presId="urn:microsoft.com/office/officeart/2005/8/layout/cycle4"/>
    <dgm:cxn modelId="{1DBCBC2A-5A92-4895-BA9B-8D9A3A2E8999}" type="presOf" srcId="{4D27EB93-7A1C-40DD-B33A-2929B531FC42}" destId="{871641DC-611C-4E32-85B0-0417EAC4937F}" srcOrd="0" destOrd="0" presId="urn:microsoft.com/office/officeart/2005/8/layout/cycle4"/>
    <dgm:cxn modelId="{B49B4C8C-0E8C-4485-A5FD-F7B2FBEB64AB}" type="presOf" srcId="{ED4432CC-DBAF-4AB2-961A-A3B2F5E3A3BC}" destId="{8D2FBF0B-0A82-4CA9-A844-A8F675DE4B95}" srcOrd="0" destOrd="3" presId="urn:microsoft.com/office/officeart/2005/8/layout/cycle4"/>
    <dgm:cxn modelId="{470E4B08-8872-4C6E-B667-4D0A053F4BB0}" srcId="{4D27EB93-7A1C-40DD-B33A-2929B531FC42}" destId="{441C8EC5-BE9B-4BED-95A3-F0FB4CCF0021}" srcOrd="3" destOrd="0" parTransId="{838886AD-D7B8-440C-86CF-8FAB3552F351}" sibTransId="{FB277AD3-0FA6-44FC-B0C3-39BFC4F0A9F6}"/>
    <dgm:cxn modelId="{B45F9199-074C-4D86-9F1B-BE7BF3303265}" type="presOf" srcId="{EFD83B9B-5AFD-445E-B8FB-821F743394F5}" destId="{07C68F23-C0D3-4D70-859F-FE29B6C5CC8D}" srcOrd="1" destOrd="3" presId="urn:microsoft.com/office/officeart/2005/8/layout/cycle4"/>
    <dgm:cxn modelId="{6CDF6D69-D90B-4A2A-8D04-DF38DD9D9C69}" srcId="{E7EF2183-8805-4FAF-A721-2751E6973D0D}" destId="{48364610-1ACA-4D72-85A9-54CE6D6BA677}" srcOrd="0" destOrd="0" parTransId="{E0AF3D99-BC87-433C-9CD1-34391D1B297A}" sibTransId="{E80D7B5A-94AB-47AD-9237-67C0AC66D8C8}"/>
    <dgm:cxn modelId="{9A96F366-1E91-444D-9448-3E81E35B5591}" srcId="{2D2CE3BB-F742-4DD0-90EA-C66A33E46142}" destId="{B5F7D158-E28B-4047-B3E4-3F9230979FC5}" srcOrd="4" destOrd="0" parTransId="{A926040B-C7FC-4928-A5D1-677B164DC1FD}" sibTransId="{C4BAB371-031F-42E8-B7CA-89C793EE01DF}"/>
    <dgm:cxn modelId="{F4CD7D3C-C992-47C2-9962-9ADB3AE77948}" srcId="{E7EF2183-8805-4FAF-A721-2751E6973D0D}" destId="{95DC7116-4B7B-4C48-A1F6-3A378ABF5814}" srcOrd="3" destOrd="0" parTransId="{7B4660C4-F0B0-428D-BF3C-BEBFC7332334}" sibTransId="{89223E1C-F450-4AB2-A3FF-50391AEBDFA2}"/>
    <dgm:cxn modelId="{CB1F5C66-1936-4129-B49B-B0927A59DC8B}" type="presOf" srcId="{452C14F4-3EAF-43A2-89D4-5571E0080A41}" destId="{93C0E0BB-E1DE-484B-946E-38E6922591C8}" srcOrd="0" destOrd="0" presId="urn:microsoft.com/office/officeart/2005/8/layout/cycle4"/>
    <dgm:cxn modelId="{FBDCD3B3-4FC7-46CB-9F1B-BCB904AA33B7}" type="presOf" srcId="{BC15011D-0B76-4FDA-838D-C992B3B67C3F}" destId="{75F9A562-F193-4106-90B9-E0E48FAA074A}" srcOrd="1" destOrd="2" presId="urn:microsoft.com/office/officeart/2005/8/layout/cycle4"/>
    <dgm:cxn modelId="{8B177815-7A80-42FF-8449-10511AE0C03C}" srcId="{2D2CE3BB-F742-4DD0-90EA-C66A33E46142}" destId="{DBC29F1B-32E3-427F-9F8E-45A416C53BFD}" srcOrd="2" destOrd="0" parTransId="{6F46F7E5-E9EC-4042-9153-A996F00AB2A3}" sibTransId="{ED26B7D0-BD98-447A-BF99-4ADD9B61CA2E}"/>
    <dgm:cxn modelId="{C55EDF30-7C8E-4149-82CC-BE6A66A115BC}" type="presOf" srcId="{C3B4F711-839D-4686-A20C-F45D29C5B3E1}" destId="{75F9A562-F193-4106-90B9-E0E48FAA074A}" srcOrd="1" destOrd="1" presId="urn:microsoft.com/office/officeart/2005/8/layout/cycle4"/>
    <dgm:cxn modelId="{E2C8844F-09DF-4D5D-99B8-BADE19E95A2C}" srcId="{42BEE172-1CB8-4028-A1C9-F595036C08AC}" destId="{4D27EB93-7A1C-40DD-B33A-2929B531FC42}" srcOrd="2" destOrd="0" parTransId="{894F8502-9A70-4A0D-9F43-D28206AB6BC9}" sibTransId="{D48D375A-D1ED-47A1-B333-5D65944D101B}"/>
    <dgm:cxn modelId="{B0CEAE60-9E4F-41EF-B4B6-B4F69F833D6C}" type="presOf" srcId="{C3B4F711-839D-4686-A20C-F45D29C5B3E1}" destId="{93C0E0BB-E1DE-484B-946E-38E6922591C8}" srcOrd="0" destOrd="1" presId="urn:microsoft.com/office/officeart/2005/8/layout/cycle4"/>
    <dgm:cxn modelId="{8B4B5BFC-1ED3-4CDA-AB55-D83B0DA87EA8}" type="presOf" srcId="{E0B6C22E-34D9-4CCD-AEEE-FAF885DF74A3}" destId="{07C68F23-C0D3-4D70-859F-FE29B6C5CC8D}" srcOrd="1" destOrd="1" presId="urn:microsoft.com/office/officeart/2005/8/layout/cycle4"/>
    <dgm:cxn modelId="{EE25C3F9-ED94-4458-85EF-06CDA5C16BA8}" type="presOf" srcId="{45029C32-7576-45DD-8CB7-53DCCEFDA9D8}" destId="{07C68F23-C0D3-4D70-859F-FE29B6C5CC8D}" srcOrd="1" destOrd="0" presId="urn:microsoft.com/office/officeart/2005/8/layout/cycle4"/>
    <dgm:cxn modelId="{CB0F9C54-D8D0-47EC-80B7-A46FF00C8A03}" type="presOf" srcId="{48364610-1ACA-4D72-85A9-54CE6D6BA677}" destId="{F5F691F9-8716-4E43-B18F-CE6D846193DC}" srcOrd="1" destOrd="0" presId="urn:microsoft.com/office/officeart/2005/8/layout/cycle4"/>
    <dgm:cxn modelId="{69471E25-9212-4975-A815-2D92060009DD}" type="presOf" srcId="{441C8EC5-BE9B-4BED-95A3-F0FB4CCF0021}" destId="{75F9A562-F193-4106-90B9-E0E48FAA074A}" srcOrd="1" destOrd="3" presId="urn:microsoft.com/office/officeart/2005/8/layout/cycle4"/>
    <dgm:cxn modelId="{60C47FF0-AF32-4E5F-B9CF-F78165F1896D}" type="presOf" srcId="{8C4FCC5F-6668-4715-A428-D9D809266955}" destId="{4E3627B5-7C10-485A-BAFE-2DB362B4E314}" srcOrd="0" destOrd="0" presId="urn:microsoft.com/office/officeart/2005/8/layout/cycle4"/>
    <dgm:cxn modelId="{B9DF81BA-0486-4427-A235-B8873C28A4C2}" srcId="{8C4FCC5F-6668-4715-A428-D9D809266955}" destId="{2C6926ED-12EC-460F-9080-9CED42135BB1}" srcOrd="4" destOrd="0" parTransId="{A9877D17-45FE-4BF0-AF29-94FDEA4AB288}" sibTransId="{36C191EA-837E-4054-87BA-547F35B22A33}"/>
    <dgm:cxn modelId="{BFF16461-4F11-400F-BF9D-BA578C51F084}" type="presOf" srcId="{5C618410-0DCC-45D2-916C-4D2AFFDB579B}" destId="{93C0E0BB-E1DE-484B-946E-38E6922591C8}" srcOrd="0" destOrd="4" presId="urn:microsoft.com/office/officeart/2005/8/layout/cycle4"/>
    <dgm:cxn modelId="{BE4886E2-739C-42B9-ADA6-33AF9A13F841}" type="presOf" srcId="{4631A2BF-FEB1-4BF2-B0DA-F5C6EDD37BBE}" destId="{57C051A7-03D3-4EF0-B283-5AF84C6C0FA0}" srcOrd="1" destOrd="0" presId="urn:microsoft.com/office/officeart/2005/8/layout/cycle4"/>
    <dgm:cxn modelId="{3345CBB2-6C81-42EC-B76C-B29C0353A044}" srcId="{4D27EB93-7A1C-40DD-B33A-2929B531FC42}" destId="{BC15011D-0B76-4FDA-838D-C992B3B67C3F}" srcOrd="2" destOrd="0" parTransId="{0788C01B-2AD8-42F4-9BC3-B6FA8BF3ADEC}" sibTransId="{6087D7EF-B0AE-4096-B8E2-7870F8744433}"/>
    <dgm:cxn modelId="{40970802-0C49-43B3-A099-F8ACEE30054F}" type="presOf" srcId="{B5F7D158-E28B-4047-B3E4-3F9230979FC5}" destId="{8D2FBF0B-0A82-4CA9-A844-A8F675DE4B95}" srcOrd="0" destOrd="4" presId="urn:microsoft.com/office/officeart/2005/8/layout/cycle4"/>
    <dgm:cxn modelId="{4EDFBDEF-C32D-46E1-BC10-BF1DDC6704C6}" srcId="{8C4FCC5F-6668-4715-A428-D9D809266955}" destId="{EFD83B9B-5AFD-445E-B8FB-821F743394F5}" srcOrd="3" destOrd="0" parTransId="{EDEC991E-8AED-4B79-A16D-1ED8CE0E753C}" sibTransId="{12FF57E7-3818-4B57-8EB6-17DC2A4F3831}"/>
    <dgm:cxn modelId="{5947B83B-7E8B-4187-AE8C-60199DCBA4A8}" type="presOf" srcId="{441C8EC5-BE9B-4BED-95A3-F0FB4CCF0021}" destId="{93C0E0BB-E1DE-484B-946E-38E6922591C8}" srcOrd="0" destOrd="3" presId="urn:microsoft.com/office/officeart/2005/8/layout/cycle4"/>
    <dgm:cxn modelId="{C79D2443-2EDF-4061-9B37-CD9E528E1419}" type="presOf" srcId="{BC15011D-0B76-4FDA-838D-C992B3B67C3F}" destId="{93C0E0BB-E1DE-484B-946E-38E6922591C8}" srcOrd="0" destOrd="2" presId="urn:microsoft.com/office/officeart/2005/8/layout/cycle4"/>
    <dgm:cxn modelId="{15741E0E-A391-430E-B780-B5B0AC9E62D2}" type="presOf" srcId="{452C14F4-3EAF-43A2-89D4-5571E0080A41}" destId="{75F9A562-F193-4106-90B9-E0E48FAA074A}" srcOrd="1" destOrd="0" presId="urn:microsoft.com/office/officeart/2005/8/layout/cycle4"/>
    <dgm:cxn modelId="{5873E92B-2758-4076-8A68-E8A26185DBD4}" type="presOf" srcId="{2D2CE3BB-F742-4DD0-90EA-C66A33E46142}" destId="{3FE83517-1CE1-42D1-B43A-983E9DB191A7}" srcOrd="0" destOrd="0" presId="urn:microsoft.com/office/officeart/2005/8/layout/cycle4"/>
    <dgm:cxn modelId="{7686D475-292B-40F9-ADD9-773F81BDB59B}" type="presOf" srcId="{6E387F43-DD27-493E-A15D-07C29C254007}" destId="{4D703BCB-88DF-41F7-8E82-C124298E92E3}" srcOrd="0" destOrd="2" presId="urn:microsoft.com/office/officeart/2005/8/layout/cycle4"/>
    <dgm:cxn modelId="{6F3A8135-49A2-4B08-ABB3-E2D1529E789E}" type="presOf" srcId="{DBC29F1B-32E3-427F-9F8E-45A416C53BFD}" destId="{8D2FBF0B-0A82-4CA9-A844-A8F675DE4B95}" srcOrd="0" destOrd="2" presId="urn:microsoft.com/office/officeart/2005/8/layout/cycle4"/>
    <dgm:cxn modelId="{44C3997F-0B12-40CC-90B3-2585C7970D8F}" type="presOf" srcId="{48364610-1ACA-4D72-85A9-54CE6D6BA677}" destId="{4D703BCB-88DF-41F7-8E82-C124298E92E3}" srcOrd="0" destOrd="0" presId="urn:microsoft.com/office/officeart/2005/8/layout/cycle4"/>
    <dgm:cxn modelId="{853CC340-B1AD-41ED-9632-80DDBEFCC5AE}" type="presOf" srcId="{908C7ADA-D51D-4151-BEC1-0422BEC4FB27}" destId="{F5F691F9-8716-4E43-B18F-CE6D846193DC}" srcOrd="1" destOrd="1" presId="urn:microsoft.com/office/officeart/2005/8/layout/cycle4"/>
    <dgm:cxn modelId="{C7992CF0-9A86-44F2-A236-FF2AD8C7909D}" type="presParOf" srcId="{198EDD0F-E500-4034-BAE3-3DF128594A2D}" destId="{6D7504EB-0501-48B5-A264-999653CCA664}" srcOrd="0" destOrd="0" presId="urn:microsoft.com/office/officeart/2005/8/layout/cycle4"/>
    <dgm:cxn modelId="{D2516040-5A17-4F83-91FD-0E386EC0F280}" type="presParOf" srcId="{6D7504EB-0501-48B5-A264-999653CCA664}" destId="{4CF2602D-F102-41C7-83F6-F27A72B9DF55}" srcOrd="0" destOrd="0" presId="urn:microsoft.com/office/officeart/2005/8/layout/cycle4"/>
    <dgm:cxn modelId="{EF26DE74-C723-49F6-9E83-86CF541F013E}" type="presParOf" srcId="{4CF2602D-F102-41C7-83F6-F27A72B9DF55}" destId="{792508A6-DED2-4489-977E-472F99F4F872}" srcOrd="0" destOrd="0" presId="urn:microsoft.com/office/officeart/2005/8/layout/cycle4"/>
    <dgm:cxn modelId="{76A9191F-6CBA-4D69-B55B-E0B62FE8D74F}" type="presParOf" srcId="{4CF2602D-F102-41C7-83F6-F27A72B9DF55}" destId="{07C68F23-C0D3-4D70-859F-FE29B6C5CC8D}" srcOrd="1" destOrd="0" presId="urn:microsoft.com/office/officeart/2005/8/layout/cycle4"/>
    <dgm:cxn modelId="{0BD3B138-4DC8-495D-B68B-2823DED78403}" type="presParOf" srcId="{6D7504EB-0501-48B5-A264-999653CCA664}" destId="{93F29A6E-A9F6-4A02-BD5D-4835FA3A12B1}" srcOrd="1" destOrd="0" presId="urn:microsoft.com/office/officeart/2005/8/layout/cycle4"/>
    <dgm:cxn modelId="{B73A20D9-3CB7-41AC-B9D4-04B94B982324}" type="presParOf" srcId="{93F29A6E-A9F6-4A02-BD5D-4835FA3A12B1}" destId="{4D703BCB-88DF-41F7-8E82-C124298E92E3}" srcOrd="0" destOrd="0" presId="urn:microsoft.com/office/officeart/2005/8/layout/cycle4"/>
    <dgm:cxn modelId="{69956DC0-F1F4-4B87-A3C5-A97C739BD82F}" type="presParOf" srcId="{93F29A6E-A9F6-4A02-BD5D-4835FA3A12B1}" destId="{F5F691F9-8716-4E43-B18F-CE6D846193DC}" srcOrd="1" destOrd="0" presId="urn:microsoft.com/office/officeart/2005/8/layout/cycle4"/>
    <dgm:cxn modelId="{3DD8EAE6-795F-4D02-B5B8-5742EB6EE61B}" type="presParOf" srcId="{6D7504EB-0501-48B5-A264-999653CCA664}" destId="{57436344-D2E8-4C66-9B2D-B8C14364ADB0}" srcOrd="2" destOrd="0" presId="urn:microsoft.com/office/officeart/2005/8/layout/cycle4"/>
    <dgm:cxn modelId="{7CCE4461-7386-448E-9CD4-908EDFDD54D1}" type="presParOf" srcId="{57436344-D2E8-4C66-9B2D-B8C14364ADB0}" destId="{93C0E0BB-E1DE-484B-946E-38E6922591C8}" srcOrd="0" destOrd="0" presId="urn:microsoft.com/office/officeart/2005/8/layout/cycle4"/>
    <dgm:cxn modelId="{D227476D-DABC-4A00-A59A-FE0551E54D55}" type="presParOf" srcId="{57436344-D2E8-4C66-9B2D-B8C14364ADB0}" destId="{75F9A562-F193-4106-90B9-E0E48FAA074A}" srcOrd="1" destOrd="0" presId="urn:microsoft.com/office/officeart/2005/8/layout/cycle4"/>
    <dgm:cxn modelId="{EC12BB5F-C39E-486D-B1F2-BE2D5C2EA902}" type="presParOf" srcId="{6D7504EB-0501-48B5-A264-999653CCA664}" destId="{F77D89A8-8BA8-4676-92D0-A218842ECC32}" srcOrd="3" destOrd="0" presId="urn:microsoft.com/office/officeart/2005/8/layout/cycle4"/>
    <dgm:cxn modelId="{00282356-A496-45DD-98A0-E0E87112B217}" type="presParOf" srcId="{F77D89A8-8BA8-4676-92D0-A218842ECC32}" destId="{8D2FBF0B-0A82-4CA9-A844-A8F675DE4B95}" srcOrd="0" destOrd="0" presId="urn:microsoft.com/office/officeart/2005/8/layout/cycle4"/>
    <dgm:cxn modelId="{1DD43061-7358-4844-B2BE-1E05FB67C3F8}" type="presParOf" srcId="{F77D89A8-8BA8-4676-92D0-A218842ECC32}" destId="{57C051A7-03D3-4EF0-B283-5AF84C6C0FA0}" srcOrd="1" destOrd="0" presId="urn:microsoft.com/office/officeart/2005/8/layout/cycle4"/>
    <dgm:cxn modelId="{3B199F3E-4257-4530-928F-87753B361B94}" type="presParOf" srcId="{6D7504EB-0501-48B5-A264-999653CCA664}" destId="{4D620C68-A190-4324-80CE-14A6B551288D}" srcOrd="4" destOrd="0" presId="urn:microsoft.com/office/officeart/2005/8/layout/cycle4"/>
    <dgm:cxn modelId="{E23F6D5D-4666-4BDD-BD30-CDF07C7F38FA}" type="presParOf" srcId="{198EDD0F-E500-4034-BAE3-3DF128594A2D}" destId="{A0F6D5CE-BE17-4B69-A550-C0CBB20E24DE}" srcOrd="1" destOrd="0" presId="urn:microsoft.com/office/officeart/2005/8/layout/cycle4"/>
    <dgm:cxn modelId="{443AFE80-2372-48CA-B8EF-0F913E6C7427}" type="presParOf" srcId="{A0F6D5CE-BE17-4B69-A550-C0CBB20E24DE}" destId="{4E3627B5-7C10-485A-BAFE-2DB362B4E314}" srcOrd="0" destOrd="0" presId="urn:microsoft.com/office/officeart/2005/8/layout/cycle4"/>
    <dgm:cxn modelId="{C8EFAAE9-DA31-4759-B787-8DD518DE1469}" type="presParOf" srcId="{A0F6D5CE-BE17-4B69-A550-C0CBB20E24DE}" destId="{B53D32BC-71A6-4B55-9DC9-FAD782147184}" srcOrd="1" destOrd="0" presId="urn:microsoft.com/office/officeart/2005/8/layout/cycle4"/>
    <dgm:cxn modelId="{81D63B70-91A0-4911-ACDA-13904AFEAE95}" type="presParOf" srcId="{A0F6D5CE-BE17-4B69-A550-C0CBB20E24DE}" destId="{871641DC-611C-4E32-85B0-0417EAC4937F}" srcOrd="2" destOrd="0" presId="urn:microsoft.com/office/officeart/2005/8/layout/cycle4"/>
    <dgm:cxn modelId="{D63D1891-7565-4FD3-AF09-738FBFC32B05}" type="presParOf" srcId="{A0F6D5CE-BE17-4B69-A550-C0CBB20E24DE}" destId="{3FE83517-1CE1-42D1-B43A-983E9DB191A7}" srcOrd="3" destOrd="0" presId="urn:microsoft.com/office/officeart/2005/8/layout/cycle4"/>
    <dgm:cxn modelId="{0557DC4E-08AD-43B1-B9B9-C83A38EBCBEF}" type="presParOf" srcId="{A0F6D5CE-BE17-4B69-A550-C0CBB20E24DE}" destId="{90A241AC-F45B-46DE-BDDB-D17EA3149FFC}" srcOrd="4" destOrd="0" presId="urn:microsoft.com/office/officeart/2005/8/layout/cycle4"/>
    <dgm:cxn modelId="{5B4ED752-4B6A-4A64-AEFC-CC3A78E6F4D5}" type="presParOf" srcId="{198EDD0F-E500-4034-BAE3-3DF128594A2D}" destId="{557BD08E-EE4C-4006-98A0-D83522783CAF}" srcOrd="2" destOrd="0" presId="urn:microsoft.com/office/officeart/2005/8/layout/cycle4"/>
    <dgm:cxn modelId="{53FE9DFB-85F5-4EF4-B077-9407A4B053EE}" type="presParOf" srcId="{198EDD0F-E500-4034-BAE3-3DF128594A2D}" destId="{C24CDE97-27FD-4B6D-AC51-635AD878C6EA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A024D-3FC5-445E-BE63-8DDD3125350B}" type="doc">
      <dgm:prSet loTypeId="urn:microsoft.com/office/officeart/2005/8/layout/hProcess9" loCatId="process" qsTypeId="urn:microsoft.com/office/officeart/2005/8/quickstyle/3d3" qsCatId="3D" csTypeId="urn:microsoft.com/office/officeart/2005/8/colors/accent0_3" csCatId="mainScheme" phldr="1"/>
      <dgm:spPr/>
    </dgm:pt>
    <dgm:pt modelId="{238170C2-6458-4B6A-A152-178236DAD801}">
      <dgm:prSet phldrT="[文字]"/>
      <dgm:spPr/>
      <dgm:t>
        <a:bodyPr/>
        <a:lstStyle/>
        <a:p>
          <a:r>
            <a:rPr lang="zh-TW" altLang="en-US" dirty="0" smtClean="0"/>
            <a:t>學習策略</a:t>
          </a:r>
          <a:endParaRPr lang="zh-TW" altLang="en-US" dirty="0"/>
        </a:p>
      </dgm:t>
    </dgm:pt>
    <dgm:pt modelId="{5C5FEF53-C47B-49A9-9DA3-4495B3DF3D42}" type="parTrans" cxnId="{E6C97C6B-E46B-41A3-AC28-6EF4720B313D}">
      <dgm:prSet/>
      <dgm:spPr/>
      <dgm:t>
        <a:bodyPr/>
        <a:lstStyle/>
        <a:p>
          <a:endParaRPr lang="zh-TW" altLang="en-US"/>
        </a:p>
      </dgm:t>
    </dgm:pt>
    <dgm:pt modelId="{91792AA5-672B-414E-9307-87D25F902444}" type="sibTrans" cxnId="{E6C97C6B-E46B-41A3-AC28-6EF4720B313D}">
      <dgm:prSet/>
      <dgm:spPr/>
      <dgm:t>
        <a:bodyPr/>
        <a:lstStyle/>
        <a:p>
          <a:endParaRPr lang="zh-TW" altLang="en-US"/>
        </a:p>
      </dgm:t>
    </dgm:pt>
    <dgm:pt modelId="{B65B191B-2E26-42A7-BBA7-E3E26C9D8685}">
      <dgm:prSet phldrT="[文字]"/>
      <dgm:spPr/>
      <dgm:t>
        <a:bodyPr/>
        <a:lstStyle/>
        <a:p>
          <a:r>
            <a:rPr lang="zh-TW" altLang="en-US" dirty="0" smtClean="0"/>
            <a:t>圖書館資料庫使用指引</a:t>
          </a:r>
          <a:endParaRPr lang="zh-TW" altLang="en-US" dirty="0"/>
        </a:p>
      </dgm:t>
    </dgm:pt>
    <dgm:pt modelId="{850E296C-52BE-4DE9-A3CF-CBC3F486740A}" type="parTrans" cxnId="{2273AA7B-985B-4368-82A6-D3686D85B06E}">
      <dgm:prSet/>
      <dgm:spPr/>
      <dgm:t>
        <a:bodyPr/>
        <a:lstStyle/>
        <a:p>
          <a:endParaRPr lang="zh-TW" altLang="en-US"/>
        </a:p>
      </dgm:t>
    </dgm:pt>
    <dgm:pt modelId="{5864AC64-7735-4BEE-AEEF-873380D8B56C}" type="sibTrans" cxnId="{2273AA7B-985B-4368-82A6-D3686D85B06E}">
      <dgm:prSet/>
      <dgm:spPr/>
      <dgm:t>
        <a:bodyPr/>
        <a:lstStyle/>
        <a:p>
          <a:endParaRPr lang="zh-TW" altLang="en-US"/>
        </a:p>
      </dgm:t>
    </dgm:pt>
    <dgm:pt modelId="{74AB3677-A392-4866-8C63-F372FE16B1BB}">
      <dgm:prSet phldrT="[文字]"/>
      <dgm:spPr/>
      <dgm:t>
        <a:bodyPr/>
        <a:lstStyle/>
        <a:p>
          <a:r>
            <a:rPr lang="zh-TW" altLang="en-US" dirty="0" smtClean="0"/>
            <a:t>樂在學習的大腦</a:t>
          </a:r>
          <a:endParaRPr lang="zh-TW" altLang="en-US" dirty="0"/>
        </a:p>
      </dgm:t>
    </dgm:pt>
    <dgm:pt modelId="{B3B3EC9F-08B3-4895-8E95-50199AC6F898}" type="parTrans" cxnId="{88F4F496-6359-4EAC-A8EE-0CDAA900F92B}">
      <dgm:prSet/>
      <dgm:spPr/>
      <dgm:t>
        <a:bodyPr/>
        <a:lstStyle/>
        <a:p>
          <a:endParaRPr lang="zh-TW" altLang="en-US"/>
        </a:p>
      </dgm:t>
    </dgm:pt>
    <dgm:pt modelId="{749B0B87-A870-4813-808B-F4B7D2DAE506}" type="sibTrans" cxnId="{88F4F496-6359-4EAC-A8EE-0CDAA900F92B}">
      <dgm:prSet/>
      <dgm:spPr/>
      <dgm:t>
        <a:bodyPr/>
        <a:lstStyle/>
        <a:p>
          <a:endParaRPr lang="zh-TW" altLang="en-US"/>
        </a:p>
      </dgm:t>
    </dgm:pt>
    <dgm:pt modelId="{0FCFB7A9-06D3-41BD-A243-85B1281878B5}">
      <dgm:prSet phldrT="[文字]"/>
      <dgm:spPr/>
      <dgm:t>
        <a:bodyPr/>
        <a:lstStyle/>
        <a:p>
          <a:r>
            <a:rPr lang="zh-TW" altLang="en-US" dirty="0" smtClean="0"/>
            <a:t>各系專業領域的發展</a:t>
          </a:r>
          <a:endParaRPr lang="zh-TW" altLang="en-US" dirty="0"/>
        </a:p>
      </dgm:t>
    </dgm:pt>
    <dgm:pt modelId="{4EBB7508-E36E-454A-9493-51F60DFCBBCE}" type="parTrans" cxnId="{E6948D09-280B-48AD-BAA8-27A5DC313EBF}">
      <dgm:prSet/>
      <dgm:spPr/>
      <dgm:t>
        <a:bodyPr/>
        <a:lstStyle/>
        <a:p>
          <a:endParaRPr lang="zh-TW" altLang="en-US"/>
        </a:p>
      </dgm:t>
    </dgm:pt>
    <dgm:pt modelId="{D3B011D4-C2D6-45EE-96A1-4A5D0C3FBC02}" type="sibTrans" cxnId="{E6948D09-280B-48AD-BAA8-27A5DC313EBF}">
      <dgm:prSet/>
      <dgm:spPr/>
      <dgm:t>
        <a:bodyPr/>
        <a:lstStyle/>
        <a:p>
          <a:endParaRPr lang="zh-TW" altLang="en-US"/>
        </a:p>
      </dgm:t>
    </dgm:pt>
    <dgm:pt modelId="{1207E68C-C2F4-4594-9899-DE5BA4E09788}">
      <dgm:prSet phldrT="[文字]"/>
      <dgm:spPr/>
      <dgm:t>
        <a:bodyPr/>
        <a:lstStyle/>
        <a:p>
          <a:r>
            <a:rPr lang="zh-TW" altLang="en-US" dirty="0" smtClean="0"/>
            <a:t>進修深造、自我學習相關之選載單元</a:t>
          </a:r>
          <a:endParaRPr lang="zh-TW" altLang="en-US" dirty="0"/>
        </a:p>
      </dgm:t>
    </dgm:pt>
    <dgm:pt modelId="{808348B0-309F-47F8-9A99-3FAE9D6627B5}" type="parTrans" cxnId="{A0C2BE38-D01C-4454-B02A-5E7D91085D9A}">
      <dgm:prSet/>
      <dgm:spPr/>
      <dgm:t>
        <a:bodyPr/>
        <a:lstStyle/>
        <a:p>
          <a:endParaRPr lang="zh-TW" altLang="en-US"/>
        </a:p>
      </dgm:t>
    </dgm:pt>
    <dgm:pt modelId="{BAA8194B-6255-4D43-BFA6-AF4F9AA6AB94}" type="sibTrans" cxnId="{A0C2BE38-D01C-4454-B02A-5E7D91085D9A}">
      <dgm:prSet/>
      <dgm:spPr/>
      <dgm:t>
        <a:bodyPr/>
        <a:lstStyle/>
        <a:p>
          <a:endParaRPr lang="zh-TW" altLang="en-US"/>
        </a:p>
      </dgm:t>
    </dgm:pt>
    <dgm:pt modelId="{D53B7100-C510-43C9-BC09-5A4CE9DBCE81}" type="pres">
      <dgm:prSet presAssocID="{4CCA024D-3FC5-445E-BE63-8DDD3125350B}" presName="CompostProcess" presStyleCnt="0">
        <dgm:presLayoutVars>
          <dgm:dir/>
          <dgm:resizeHandles val="exact"/>
        </dgm:presLayoutVars>
      </dgm:prSet>
      <dgm:spPr/>
    </dgm:pt>
    <dgm:pt modelId="{7E43E107-B72F-438F-BB19-DD4E36C36605}" type="pres">
      <dgm:prSet presAssocID="{4CCA024D-3FC5-445E-BE63-8DDD3125350B}" presName="arrow" presStyleLbl="bgShp" presStyleIdx="0" presStyleCnt="1"/>
      <dgm:spPr/>
    </dgm:pt>
    <dgm:pt modelId="{0D21AA36-0741-48DE-998E-DEFF760F4248}" type="pres">
      <dgm:prSet presAssocID="{4CCA024D-3FC5-445E-BE63-8DDD3125350B}" presName="linearProcess" presStyleCnt="0"/>
      <dgm:spPr/>
    </dgm:pt>
    <dgm:pt modelId="{2C23F5B9-D3FE-4C62-A93B-A963A16B3E44}" type="pres">
      <dgm:prSet presAssocID="{238170C2-6458-4B6A-A152-178236DAD801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EA4AE8-0E16-4DE7-B284-83A4EEB16166}" type="pres">
      <dgm:prSet presAssocID="{91792AA5-672B-414E-9307-87D25F902444}" presName="sibTrans" presStyleCnt="0"/>
      <dgm:spPr/>
    </dgm:pt>
    <dgm:pt modelId="{EA1C71E1-8B99-4B73-83B4-8278C1D8A2D0}" type="pres">
      <dgm:prSet presAssocID="{0FCFB7A9-06D3-41BD-A243-85B1281878B5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6F0CD3-1A8E-4235-8347-6724196CAEBB}" type="pres">
      <dgm:prSet presAssocID="{D3B011D4-C2D6-45EE-96A1-4A5D0C3FBC02}" presName="sibTrans" presStyleCnt="0"/>
      <dgm:spPr/>
    </dgm:pt>
    <dgm:pt modelId="{AA4CE01B-B91E-41DF-9EDA-0782F9F39F2B}" type="pres">
      <dgm:prSet presAssocID="{B65B191B-2E26-42A7-BBA7-E3E26C9D8685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50E826-6DC8-412E-95DD-D7B7178B257A}" type="pres">
      <dgm:prSet presAssocID="{5864AC64-7735-4BEE-AEEF-873380D8B56C}" presName="sibTrans" presStyleCnt="0"/>
      <dgm:spPr/>
    </dgm:pt>
    <dgm:pt modelId="{11EBDCEF-91F2-4D1D-82F8-BF06C892B3C4}" type="pres">
      <dgm:prSet presAssocID="{74AB3677-A392-4866-8C63-F372FE16B1BB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3641B6-F537-4CFD-9E1C-11EB89DCCB70}" type="pres">
      <dgm:prSet presAssocID="{749B0B87-A870-4813-808B-F4B7D2DAE506}" presName="sibTrans" presStyleCnt="0"/>
      <dgm:spPr/>
    </dgm:pt>
    <dgm:pt modelId="{30A54EC2-02A4-4F3A-B79B-B030BE46483C}" type="pres">
      <dgm:prSet presAssocID="{1207E68C-C2F4-4594-9899-DE5BA4E09788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80648C6-1B75-4696-B011-D5233030A25E}" type="presOf" srcId="{74AB3677-A392-4866-8C63-F372FE16B1BB}" destId="{11EBDCEF-91F2-4D1D-82F8-BF06C892B3C4}" srcOrd="0" destOrd="0" presId="urn:microsoft.com/office/officeart/2005/8/layout/hProcess9"/>
    <dgm:cxn modelId="{3BBE2A2F-9639-4A61-A9A4-E1433A492E8E}" type="presOf" srcId="{B65B191B-2E26-42A7-BBA7-E3E26C9D8685}" destId="{AA4CE01B-B91E-41DF-9EDA-0782F9F39F2B}" srcOrd="0" destOrd="0" presId="urn:microsoft.com/office/officeart/2005/8/layout/hProcess9"/>
    <dgm:cxn modelId="{05FB3F9F-60AF-42B7-A5AE-90D18B45F6E4}" type="presOf" srcId="{238170C2-6458-4B6A-A152-178236DAD801}" destId="{2C23F5B9-D3FE-4C62-A93B-A963A16B3E44}" srcOrd="0" destOrd="0" presId="urn:microsoft.com/office/officeart/2005/8/layout/hProcess9"/>
    <dgm:cxn modelId="{2273AA7B-985B-4368-82A6-D3686D85B06E}" srcId="{4CCA024D-3FC5-445E-BE63-8DDD3125350B}" destId="{B65B191B-2E26-42A7-BBA7-E3E26C9D8685}" srcOrd="2" destOrd="0" parTransId="{850E296C-52BE-4DE9-A3CF-CBC3F486740A}" sibTransId="{5864AC64-7735-4BEE-AEEF-873380D8B56C}"/>
    <dgm:cxn modelId="{88F4F496-6359-4EAC-A8EE-0CDAA900F92B}" srcId="{4CCA024D-3FC5-445E-BE63-8DDD3125350B}" destId="{74AB3677-A392-4866-8C63-F372FE16B1BB}" srcOrd="3" destOrd="0" parTransId="{B3B3EC9F-08B3-4895-8E95-50199AC6F898}" sibTransId="{749B0B87-A870-4813-808B-F4B7D2DAE506}"/>
    <dgm:cxn modelId="{E6C97C6B-E46B-41A3-AC28-6EF4720B313D}" srcId="{4CCA024D-3FC5-445E-BE63-8DDD3125350B}" destId="{238170C2-6458-4B6A-A152-178236DAD801}" srcOrd="0" destOrd="0" parTransId="{5C5FEF53-C47B-49A9-9DA3-4495B3DF3D42}" sibTransId="{91792AA5-672B-414E-9307-87D25F902444}"/>
    <dgm:cxn modelId="{FD0D214B-BDB2-43C6-BE15-F1D05DDE08DF}" type="presOf" srcId="{0FCFB7A9-06D3-41BD-A243-85B1281878B5}" destId="{EA1C71E1-8B99-4B73-83B4-8278C1D8A2D0}" srcOrd="0" destOrd="0" presId="urn:microsoft.com/office/officeart/2005/8/layout/hProcess9"/>
    <dgm:cxn modelId="{E6948D09-280B-48AD-BAA8-27A5DC313EBF}" srcId="{4CCA024D-3FC5-445E-BE63-8DDD3125350B}" destId="{0FCFB7A9-06D3-41BD-A243-85B1281878B5}" srcOrd="1" destOrd="0" parTransId="{4EBB7508-E36E-454A-9493-51F60DFCBBCE}" sibTransId="{D3B011D4-C2D6-45EE-96A1-4A5D0C3FBC02}"/>
    <dgm:cxn modelId="{A9469EDA-F06A-4435-B7FC-0A821F298A21}" type="presOf" srcId="{1207E68C-C2F4-4594-9899-DE5BA4E09788}" destId="{30A54EC2-02A4-4F3A-B79B-B030BE46483C}" srcOrd="0" destOrd="0" presId="urn:microsoft.com/office/officeart/2005/8/layout/hProcess9"/>
    <dgm:cxn modelId="{E60800CA-DD61-49F8-BF5C-0FB6EEEFB94E}" type="presOf" srcId="{4CCA024D-3FC5-445E-BE63-8DDD3125350B}" destId="{D53B7100-C510-43C9-BC09-5A4CE9DBCE81}" srcOrd="0" destOrd="0" presId="urn:microsoft.com/office/officeart/2005/8/layout/hProcess9"/>
    <dgm:cxn modelId="{A0C2BE38-D01C-4454-B02A-5E7D91085D9A}" srcId="{4CCA024D-3FC5-445E-BE63-8DDD3125350B}" destId="{1207E68C-C2F4-4594-9899-DE5BA4E09788}" srcOrd="4" destOrd="0" parTransId="{808348B0-309F-47F8-9A99-3FAE9D6627B5}" sibTransId="{BAA8194B-6255-4D43-BFA6-AF4F9AA6AB94}"/>
    <dgm:cxn modelId="{D073B1BB-5419-4CCC-9CD2-145DFD134DA0}" type="presParOf" srcId="{D53B7100-C510-43C9-BC09-5A4CE9DBCE81}" destId="{7E43E107-B72F-438F-BB19-DD4E36C36605}" srcOrd="0" destOrd="0" presId="urn:microsoft.com/office/officeart/2005/8/layout/hProcess9"/>
    <dgm:cxn modelId="{C11F4F3B-1A7E-4AE4-BF4E-5E9929FE836E}" type="presParOf" srcId="{D53B7100-C510-43C9-BC09-5A4CE9DBCE81}" destId="{0D21AA36-0741-48DE-998E-DEFF760F4248}" srcOrd="1" destOrd="0" presId="urn:microsoft.com/office/officeart/2005/8/layout/hProcess9"/>
    <dgm:cxn modelId="{1469008F-A831-4088-8125-0559B326C304}" type="presParOf" srcId="{0D21AA36-0741-48DE-998E-DEFF760F4248}" destId="{2C23F5B9-D3FE-4C62-A93B-A963A16B3E44}" srcOrd="0" destOrd="0" presId="urn:microsoft.com/office/officeart/2005/8/layout/hProcess9"/>
    <dgm:cxn modelId="{5C27AF3E-513D-41B9-81A7-29074E547EA6}" type="presParOf" srcId="{0D21AA36-0741-48DE-998E-DEFF760F4248}" destId="{BAEA4AE8-0E16-4DE7-B284-83A4EEB16166}" srcOrd="1" destOrd="0" presId="urn:microsoft.com/office/officeart/2005/8/layout/hProcess9"/>
    <dgm:cxn modelId="{6F05B2F3-A26D-48CA-AB1E-3E0999784B0E}" type="presParOf" srcId="{0D21AA36-0741-48DE-998E-DEFF760F4248}" destId="{EA1C71E1-8B99-4B73-83B4-8278C1D8A2D0}" srcOrd="2" destOrd="0" presId="urn:microsoft.com/office/officeart/2005/8/layout/hProcess9"/>
    <dgm:cxn modelId="{0795A62A-F118-4B1A-9E74-B66DBDC51DE1}" type="presParOf" srcId="{0D21AA36-0741-48DE-998E-DEFF760F4248}" destId="{DF6F0CD3-1A8E-4235-8347-6724196CAEBB}" srcOrd="3" destOrd="0" presId="urn:microsoft.com/office/officeart/2005/8/layout/hProcess9"/>
    <dgm:cxn modelId="{0A11B248-7E40-4C83-9DDA-EB0AB55D7577}" type="presParOf" srcId="{0D21AA36-0741-48DE-998E-DEFF760F4248}" destId="{AA4CE01B-B91E-41DF-9EDA-0782F9F39F2B}" srcOrd="4" destOrd="0" presId="urn:microsoft.com/office/officeart/2005/8/layout/hProcess9"/>
    <dgm:cxn modelId="{CA0467B2-B328-4056-AF3C-630584AD05D7}" type="presParOf" srcId="{0D21AA36-0741-48DE-998E-DEFF760F4248}" destId="{9350E826-6DC8-412E-95DD-D7B7178B257A}" srcOrd="5" destOrd="0" presId="urn:microsoft.com/office/officeart/2005/8/layout/hProcess9"/>
    <dgm:cxn modelId="{512F41D9-EFB1-4788-A4F0-2FFE24357CE3}" type="presParOf" srcId="{0D21AA36-0741-48DE-998E-DEFF760F4248}" destId="{11EBDCEF-91F2-4D1D-82F8-BF06C892B3C4}" srcOrd="6" destOrd="0" presId="urn:microsoft.com/office/officeart/2005/8/layout/hProcess9"/>
    <dgm:cxn modelId="{B4A6979E-E7F4-4129-9F75-CFC20731BAFB}" type="presParOf" srcId="{0D21AA36-0741-48DE-998E-DEFF760F4248}" destId="{B53641B6-F537-4CFD-9E1C-11EB89DCCB70}" srcOrd="7" destOrd="0" presId="urn:microsoft.com/office/officeart/2005/8/layout/hProcess9"/>
    <dgm:cxn modelId="{0F5EAE06-6218-4E0E-9501-3D829E0534BF}" type="presParOf" srcId="{0D21AA36-0741-48DE-998E-DEFF760F4248}" destId="{30A54EC2-02A4-4F3A-B79B-B030BE46483C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CA024D-3FC5-445E-BE63-8DDD3125350B}" type="doc">
      <dgm:prSet loTypeId="urn:microsoft.com/office/officeart/2005/8/layout/hProcess9" loCatId="process" qsTypeId="urn:microsoft.com/office/officeart/2005/8/quickstyle/3d3" qsCatId="3D" csTypeId="urn:microsoft.com/office/officeart/2005/8/colors/accent6_4" csCatId="accent6" phldr="1"/>
      <dgm:spPr/>
    </dgm:pt>
    <dgm:pt modelId="{238170C2-6458-4B6A-A152-178236DAD801}">
      <dgm:prSet phldrT="[文字]" custT="1"/>
      <dgm:spPr/>
      <dgm:t>
        <a:bodyPr/>
        <a:lstStyle/>
        <a:p>
          <a:r>
            <a:rPr lang="zh-TW" altLang="en-US" sz="1200" dirty="0" smtClean="0">
              <a:solidFill>
                <a:schemeClr val="tx1"/>
              </a:solidFill>
            </a:rPr>
            <a:t>北科新鮮人</a:t>
          </a:r>
          <a:endParaRPr lang="en-US" altLang="zh-TW" sz="1200" dirty="0" smtClean="0">
            <a:solidFill>
              <a:schemeClr val="tx1"/>
            </a:solidFill>
          </a:endParaRPr>
        </a:p>
        <a:p>
          <a:r>
            <a:rPr lang="zh-TW" altLang="en-US" sz="1200" dirty="0" smtClean="0">
              <a:solidFill>
                <a:schemeClr val="tx1"/>
              </a:solidFill>
            </a:rPr>
            <a:t>錦囊</a:t>
          </a:r>
          <a:endParaRPr lang="zh-TW" altLang="en-US" sz="1200" dirty="0">
            <a:solidFill>
              <a:schemeClr val="tx1"/>
            </a:solidFill>
          </a:endParaRPr>
        </a:p>
      </dgm:t>
    </dgm:pt>
    <dgm:pt modelId="{5C5FEF53-C47B-49A9-9DA3-4495B3DF3D42}" type="parTrans" cxnId="{E6C97C6B-E46B-41A3-AC28-6EF4720B313D}">
      <dgm:prSet/>
      <dgm:spPr/>
      <dgm:t>
        <a:bodyPr/>
        <a:lstStyle/>
        <a:p>
          <a:endParaRPr lang="zh-TW" altLang="en-US"/>
        </a:p>
      </dgm:t>
    </dgm:pt>
    <dgm:pt modelId="{91792AA5-672B-414E-9307-87D25F902444}" type="sibTrans" cxnId="{E6C97C6B-E46B-41A3-AC28-6EF4720B313D}">
      <dgm:prSet/>
      <dgm:spPr/>
      <dgm:t>
        <a:bodyPr/>
        <a:lstStyle/>
        <a:p>
          <a:endParaRPr lang="zh-TW" altLang="en-US"/>
        </a:p>
      </dgm:t>
    </dgm:pt>
    <dgm:pt modelId="{B65B191B-2E26-42A7-BBA7-E3E26C9D8685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選載單元</a:t>
          </a:r>
          <a:endParaRPr lang="en-US" altLang="zh-TW" dirty="0" smtClean="0">
            <a:solidFill>
              <a:schemeClr val="tx1"/>
            </a:solidFill>
          </a:endParaRPr>
        </a:p>
        <a:p>
          <a:r>
            <a:rPr lang="zh-TW" altLang="en-US" dirty="0" smtClean="0">
              <a:solidFill>
                <a:schemeClr val="tx1"/>
              </a:solidFill>
            </a:rPr>
            <a:t>群己互動、社會關懷</a:t>
          </a:r>
          <a:endParaRPr lang="zh-TW" altLang="en-US" dirty="0">
            <a:solidFill>
              <a:schemeClr val="tx1"/>
            </a:solidFill>
          </a:endParaRPr>
        </a:p>
      </dgm:t>
    </dgm:pt>
    <dgm:pt modelId="{850E296C-52BE-4DE9-A3CF-CBC3F486740A}" type="parTrans" cxnId="{2273AA7B-985B-4368-82A6-D3686D85B06E}">
      <dgm:prSet/>
      <dgm:spPr/>
      <dgm:t>
        <a:bodyPr/>
        <a:lstStyle/>
        <a:p>
          <a:endParaRPr lang="zh-TW" altLang="en-US"/>
        </a:p>
      </dgm:t>
    </dgm:pt>
    <dgm:pt modelId="{5864AC64-7735-4BEE-AEEF-873380D8B56C}" type="sibTrans" cxnId="{2273AA7B-985B-4368-82A6-D3686D85B06E}">
      <dgm:prSet/>
      <dgm:spPr/>
      <dgm:t>
        <a:bodyPr/>
        <a:lstStyle/>
        <a:p>
          <a:endParaRPr lang="zh-TW" altLang="en-US"/>
        </a:p>
      </dgm:t>
    </dgm:pt>
    <dgm:pt modelId="{74AB3677-A392-4866-8C63-F372FE16B1BB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選載單元：</a:t>
          </a:r>
          <a:endParaRPr lang="en-US" altLang="zh-TW" dirty="0" smtClean="0">
            <a:solidFill>
              <a:schemeClr val="tx1"/>
            </a:solidFill>
          </a:endParaRPr>
        </a:p>
        <a:p>
          <a:r>
            <a:rPr lang="zh-TW" altLang="en-US" dirty="0" smtClean="0">
              <a:solidFill>
                <a:schemeClr val="tx1"/>
              </a:solidFill>
            </a:rPr>
            <a:t>人生價值相關</a:t>
          </a:r>
          <a:endParaRPr lang="zh-TW" altLang="en-US" dirty="0">
            <a:solidFill>
              <a:schemeClr val="tx1"/>
            </a:solidFill>
          </a:endParaRPr>
        </a:p>
      </dgm:t>
    </dgm:pt>
    <dgm:pt modelId="{B3B3EC9F-08B3-4895-8E95-50199AC6F898}" type="parTrans" cxnId="{88F4F496-6359-4EAC-A8EE-0CDAA900F92B}">
      <dgm:prSet/>
      <dgm:spPr/>
      <dgm:t>
        <a:bodyPr/>
        <a:lstStyle/>
        <a:p>
          <a:endParaRPr lang="zh-TW" altLang="en-US"/>
        </a:p>
      </dgm:t>
    </dgm:pt>
    <dgm:pt modelId="{749B0B87-A870-4813-808B-F4B7D2DAE506}" type="sibTrans" cxnId="{88F4F496-6359-4EAC-A8EE-0CDAA900F92B}">
      <dgm:prSet/>
      <dgm:spPr/>
      <dgm:t>
        <a:bodyPr/>
        <a:lstStyle/>
        <a:p>
          <a:endParaRPr lang="zh-TW" altLang="en-US"/>
        </a:p>
      </dgm:t>
    </dgm:pt>
    <dgm:pt modelId="{0FCFB7A9-06D3-41BD-A243-85B1281878B5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情緒認知與決策</a:t>
          </a:r>
          <a:endParaRPr lang="en-US" altLang="zh-TW" dirty="0" smtClean="0">
            <a:solidFill>
              <a:schemeClr val="tx1"/>
            </a:solidFill>
          </a:endParaRPr>
        </a:p>
        <a:p>
          <a:r>
            <a:rPr lang="zh-TW" altLang="en-US" dirty="0" smtClean="0">
              <a:solidFill>
                <a:schemeClr val="tx1"/>
              </a:solidFill>
            </a:rPr>
            <a:t>了解情緒與理性的關係，妥善處理自己的情緒</a:t>
          </a:r>
          <a:endParaRPr lang="en-US" altLang="zh-TW" dirty="0" smtClean="0">
            <a:solidFill>
              <a:schemeClr val="tx1"/>
            </a:solidFill>
          </a:endParaRPr>
        </a:p>
      </dgm:t>
    </dgm:pt>
    <dgm:pt modelId="{4EBB7508-E36E-454A-9493-51F60DFCBBCE}" type="parTrans" cxnId="{E6948D09-280B-48AD-BAA8-27A5DC313EBF}">
      <dgm:prSet/>
      <dgm:spPr/>
      <dgm:t>
        <a:bodyPr/>
        <a:lstStyle/>
        <a:p>
          <a:endParaRPr lang="zh-TW" altLang="en-US"/>
        </a:p>
      </dgm:t>
    </dgm:pt>
    <dgm:pt modelId="{D3B011D4-C2D6-45EE-96A1-4A5D0C3FBC02}" type="sibTrans" cxnId="{E6948D09-280B-48AD-BAA8-27A5DC313EBF}">
      <dgm:prSet/>
      <dgm:spPr/>
      <dgm:t>
        <a:bodyPr/>
        <a:lstStyle/>
        <a:p>
          <a:endParaRPr lang="zh-TW" altLang="en-US"/>
        </a:p>
      </dgm:t>
    </dgm:pt>
    <dgm:pt modelId="{D53B7100-C510-43C9-BC09-5A4CE9DBCE81}" type="pres">
      <dgm:prSet presAssocID="{4CCA024D-3FC5-445E-BE63-8DDD3125350B}" presName="CompostProcess" presStyleCnt="0">
        <dgm:presLayoutVars>
          <dgm:dir/>
          <dgm:resizeHandles val="exact"/>
        </dgm:presLayoutVars>
      </dgm:prSet>
      <dgm:spPr/>
    </dgm:pt>
    <dgm:pt modelId="{7E43E107-B72F-438F-BB19-DD4E36C36605}" type="pres">
      <dgm:prSet presAssocID="{4CCA024D-3FC5-445E-BE63-8DDD3125350B}" presName="arrow" presStyleLbl="bgShp" presStyleIdx="0" presStyleCnt="1"/>
      <dgm:spPr/>
    </dgm:pt>
    <dgm:pt modelId="{0D21AA36-0741-48DE-998E-DEFF760F4248}" type="pres">
      <dgm:prSet presAssocID="{4CCA024D-3FC5-445E-BE63-8DDD3125350B}" presName="linearProcess" presStyleCnt="0"/>
      <dgm:spPr/>
    </dgm:pt>
    <dgm:pt modelId="{2C23F5B9-D3FE-4C62-A93B-A963A16B3E44}" type="pres">
      <dgm:prSet presAssocID="{238170C2-6458-4B6A-A152-178236DAD801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EA4AE8-0E16-4DE7-B284-83A4EEB16166}" type="pres">
      <dgm:prSet presAssocID="{91792AA5-672B-414E-9307-87D25F902444}" presName="sibTrans" presStyleCnt="0"/>
      <dgm:spPr/>
    </dgm:pt>
    <dgm:pt modelId="{EA1C71E1-8B99-4B73-83B4-8278C1D8A2D0}" type="pres">
      <dgm:prSet presAssocID="{0FCFB7A9-06D3-41BD-A243-85B1281878B5}" presName="textNode" presStyleLbl="node1" presStyleIdx="1" presStyleCnt="4" custLinFactNeighborX="-43066" custLinFactNeighborY="-147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6F0CD3-1A8E-4235-8347-6724196CAEBB}" type="pres">
      <dgm:prSet presAssocID="{D3B011D4-C2D6-45EE-96A1-4A5D0C3FBC02}" presName="sibTrans" presStyleCnt="0"/>
      <dgm:spPr/>
    </dgm:pt>
    <dgm:pt modelId="{AA4CE01B-B91E-41DF-9EDA-0782F9F39F2B}" type="pres">
      <dgm:prSet presAssocID="{B65B191B-2E26-42A7-BBA7-E3E26C9D8685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50E826-6DC8-412E-95DD-D7B7178B257A}" type="pres">
      <dgm:prSet presAssocID="{5864AC64-7735-4BEE-AEEF-873380D8B56C}" presName="sibTrans" presStyleCnt="0"/>
      <dgm:spPr/>
    </dgm:pt>
    <dgm:pt modelId="{11EBDCEF-91F2-4D1D-82F8-BF06C892B3C4}" type="pres">
      <dgm:prSet presAssocID="{74AB3677-A392-4866-8C63-F372FE16B1BB}" presName="textNode" presStyleLbl="node1" presStyleIdx="3" presStyleCnt="4" custLinFactNeighborX="-50586" custLinFactNeighborY="-147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AFD9891-8089-48C0-9955-72ECFE6DEAAB}" type="presOf" srcId="{B65B191B-2E26-42A7-BBA7-E3E26C9D8685}" destId="{AA4CE01B-B91E-41DF-9EDA-0782F9F39F2B}" srcOrd="0" destOrd="0" presId="urn:microsoft.com/office/officeart/2005/8/layout/hProcess9"/>
    <dgm:cxn modelId="{1B43710B-5725-493C-87E8-C39D11BA9ED9}" type="presOf" srcId="{238170C2-6458-4B6A-A152-178236DAD801}" destId="{2C23F5B9-D3FE-4C62-A93B-A963A16B3E44}" srcOrd="0" destOrd="0" presId="urn:microsoft.com/office/officeart/2005/8/layout/hProcess9"/>
    <dgm:cxn modelId="{F8596BF0-FEE4-4BB2-A821-304DF918A21F}" type="presOf" srcId="{4CCA024D-3FC5-445E-BE63-8DDD3125350B}" destId="{D53B7100-C510-43C9-BC09-5A4CE9DBCE81}" srcOrd="0" destOrd="0" presId="urn:microsoft.com/office/officeart/2005/8/layout/hProcess9"/>
    <dgm:cxn modelId="{2273AA7B-985B-4368-82A6-D3686D85B06E}" srcId="{4CCA024D-3FC5-445E-BE63-8DDD3125350B}" destId="{B65B191B-2E26-42A7-BBA7-E3E26C9D8685}" srcOrd="2" destOrd="0" parTransId="{850E296C-52BE-4DE9-A3CF-CBC3F486740A}" sibTransId="{5864AC64-7735-4BEE-AEEF-873380D8B56C}"/>
    <dgm:cxn modelId="{88F4F496-6359-4EAC-A8EE-0CDAA900F92B}" srcId="{4CCA024D-3FC5-445E-BE63-8DDD3125350B}" destId="{74AB3677-A392-4866-8C63-F372FE16B1BB}" srcOrd="3" destOrd="0" parTransId="{B3B3EC9F-08B3-4895-8E95-50199AC6F898}" sibTransId="{749B0B87-A870-4813-808B-F4B7D2DAE506}"/>
    <dgm:cxn modelId="{E6C97C6B-E46B-41A3-AC28-6EF4720B313D}" srcId="{4CCA024D-3FC5-445E-BE63-8DDD3125350B}" destId="{238170C2-6458-4B6A-A152-178236DAD801}" srcOrd="0" destOrd="0" parTransId="{5C5FEF53-C47B-49A9-9DA3-4495B3DF3D42}" sibTransId="{91792AA5-672B-414E-9307-87D25F902444}"/>
    <dgm:cxn modelId="{F3C0D19E-A9BB-4060-BB11-148E3EC4DE1C}" type="presOf" srcId="{74AB3677-A392-4866-8C63-F372FE16B1BB}" destId="{11EBDCEF-91F2-4D1D-82F8-BF06C892B3C4}" srcOrd="0" destOrd="0" presId="urn:microsoft.com/office/officeart/2005/8/layout/hProcess9"/>
    <dgm:cxn modelId="{E6948D09-280B-48AD-BAA8-27A5DC313EBF}" srcId="{4CCA024D-3FC5-445E-BE63-8DDD3125350B}" destId="{0FCFB7A9-06D3-41BD-A243-85B1281878B5}" srcOrd="1" destOrd="0" parTransId="{4EBB7508-E36E-454A-9493-51F60DFCBBCE}" sibTransId="{D3B011D4-C2D6-45EE-96A1-4A5D0C3FBC02}"/>
    <dgm:cxn modelId="{332EE548-62A6-44B9-8E35-02B5C32FE213}" type="presOf" srcId="{0FCFB7A9-06D3-41BD-A243-85B1281878B5}" destId="{EA1C71E1-8B99-4B73-83B4-8278C1D8A2D0}" srcOrd="0" destOrd="0" presId="urn:microsoft.com/office/officeart/2005/8/layout/hProcess9"/>
    <dgm:cxn modelId="{5289DFA6-F2B0-428C-BBAE-E1835F164EC6}" type="presParOf" srcId="{D53B7100-C510-43C9-BC09-5A4CE9DBCE81}" destId="{7E43E107-B72F-438F-BB19-DD4E36C36605}" srcOrd="0" destOrd="0" presId="urn:microsoft.com/office/officeart/2005/8/layout/hProcess9"/>
    <dgm:cxn modelId="{87E3E7AD-B016-4F0E-8FEC-88599D1CF1A4}" type="presParOf" srcId="{D53B7100-C510-43C9-BC09-5A4CE9DBCE81}" destId="{0D21AA36-0741-48DE-998E-DEFF760F4248}" srcOrd="1" destOrd="0" presId="urn:microsoft.com/office/officeart/2005/8/layout/hProcess9"/>
    <dgm:cxn modelId="{1598FB99-C20E-4567-AE77-4D705E0FC777}" type="presParOf" srcId="{0D21AA36-0741-48DE-998E-DEFF760F4248}" destId="{2C23F5B9-D3FE-4C62-A93B-A963A16B3E44}" srcOrd="0" destOrd="0" presId="urn:microsoft.com/office/officeart/2005/8/layout/hProcess9"/>
    <dgm:cxn modelId="{EA69C857-B37A-49AB-91FA-984BC18B5A5A}" type="presParOf" srcId="{0D21AA36-0741-48DE-998E-DEFF760F4248}" destId="{BAEA4AE8-0E16-4DE7-B284-83A4EEB16166}" srcOrd="1" destOrd="0" presId="urn:microsoft.com/office/officeart/2005/8/layout/hProcess9"/>
    <dgm:cxn modelId="{50FB8F4D-7FF0-4FCF-86BE-5B54641CEFB3}" type="presParOf" srcId="{0D21AA36-0741-48DE-998E-DEFF760F4248}" destId="{EA1C71E1-8B99-4B73-83B4-8278C1D8A2D0}" srcOrd="2" destOrd="0" presId="urn:microsoft.com/office/officeart/2005/8/layout/hProcess9"/>
    <dgm:cxn modelId="{11F562C5-2427-4D48-8695-7E6B133DA89C}" type="presParOf" srcId="{0D21AA36-0741-48DE-998E-DEFF760F4248}" destId="{DF6F0CD3-1A8E-4235-8347-6724196CAEBB}" srcOrd="3" destOrd="0" presId="urn:microsoft.com/office/officeart/2005/8/layout/hProcess9"/>
    <dgm:cxn modelId="{F5EEAC14-D6D5-4A50-9D5B-CD169EC03632}" type="presParOf" srcId="{0D21AA36-0741-48DE-998E-DEFF760F4248}" destId="{AA4CE01B-B91E-41DF-9EDA-0782F9F39F2B}" srcOrd="4" destOrd="0" presId="urn:microsoft.com/office/officeart/2005/8/layout/hProcess9"/>
    <dgm:cxn modelId="{3B369A5D-DBA5-40C2-94E3-8364C5C5B114}" type="presParOf" srcId="{0D21AA36-0741-48DE-998E-DEFF760F4248}" destId="{9350E826-6DC8-412E-95DD-D7B7178B257A}" srcOrd="5" destOrd="0" presId="urn:microsoft.com/office/officeart/2005/8/layout/hProcess9"/>
    <dgm:cxn modelId="{9F1B2D13-508A-428B-8736-EC570FD83616}" type="presParOf" srcId="{0D21AA36-0741-48DE-998E-DEFF760F4248}" destId="{11EBDCEF-91F2-4D1D-82F8-BF06C892B3C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CA024D-3FC5-445E-BE63-8DDD3125350B}" type="doc">
      <dgm:prSet loTypeId="urn:microsoft.com/office/officeart/2005/8/layout/hProcess9" loCatId="process" qsTypeId="urn:microsoft.com/office/officeart/2005/8/quickstyle/3d2" qsCatId="3D" csTypeId="urn:microsoft.com/office/officeart/2005/8/colors/accent4_5" csCatId="accent4" phldr="1"/>
      <dgm:spPr/>
    </dgm:pt>
    <dgm:pt modelId="{238170C2-6458-4B6A-A152-178236DAD801}">
      <dgm:prSet phldrT="[文字]"/>
      <dgm:spPr/>
      <dgm:t>
        <a:bodyPr/>
        <a:lstStyle/>
        <a:p>
          <a:r>
            <a:rPr lang="zh-TW" altLang="en-US" dirty="0" smtClean="0"/>
            <a:t>校史館參觀</a:t>
          </a:r>
          <a:endParaRPr lang="zh-TW" altLang="en-US" dirty="0"/>
        </a:p>
      </dgm:t>
    </dgm:pt>
    <dgm:pt modelId="{5C5FEF53-C47B-49A9-9DA3-4495B3DF3D42}" type="parTrans" cxnId="{E6C97C6B-E46B-41A3-AC28-6EF4720B313D}">
      <dgm:prSet/>
      <dgm:spPr/>
      <dgm:t>
        <a:bodyPr/>
        <a:lstStyle/>
        <a:p>
          <a:endParaRPr lang="zh-TW" altLang="en-US"/>
        </a:p>
      </dgm:t>
    </dgm:pt>
    <dgm:pt modelId="{91792AA5-672B-414E-9307-87D25F902444}" type="sibTrans" cxnId="{E6C97C6B-E46B-41A3-AC28-6EF4720B313D}">
      <dgm:prSet/>
      <dgm:spPr/>
      <dgm:t>
        <a:bodyPr/>
        <a:lstStyle/>
        <a:p>
          <a:endParaRPr lang="zh-TW" altLang="en-US"/>
        </a:p>
      </dgm:t>
    </dgm:pt>
    <dgm:pt modelId="{B65B191B-2E26-42A7-BBA7-E3E26C9D8685}">
      <dgm:prSet phldrT="[文字]"/>
      <dgm:spPr/>
      <dgm:t>
        <a:bodyPr/>
        <a:lstStyle/>
        <a:p>
          <a:r>
            <a:rPr lang="zh-TW" altLang="en-US" dirty="0" smtClean="0"/>
            <a:t>校友典範的學習與傳承</a:t>
          </a:r>
          <a:endParaRPr lang="en-US" altLang="zh-TW" dirty="0" smtClean="0"/>
        </a:p>
      </dgm:t>
    </dgm:pt>
    <dgm:pt modelId="{850E296C-52BE-4DE9-A3CF-CBC3F486740A}" type="parTrans" cxnId="{2273AA7B-985B-4368-82A6-D3686D85B06E}">
      <dgm:prSet/>
      <dgm:spPr/>
      <dgm:t>
        <a:bodyPr/>
        <a:lstStyle/>
        <a:p>
          <a:endParaRPr lang="zh-TW" altLang="en-US"/>
        </a:p>
      </dgm:t>
    </dgm:pt>
    <dgm:pt modelId="{5864AC64-7735-4BEE-AEEF-873380D8B56C}" type="sibTrans" cxnId="{2273AA7B-985B-4368-82A6-D3686D85B06E}">
      <dgm:prSet/>
      <dgm:spPr/>
      <dgm:t>
        <a:bodyPr/>
        <a:lstStyle/>
        <a:p>
          <a:endParaRPr lang="zh-TW" altLang="en-US"/>
        </a:p>
      </dgm:t>
    </dgm:pt>
    <dgm:pt modelId="{74AB3677-A392-4866-8C63-F372FE16B1BB}">
      <dgm:prSet phldrT="[文字]"/>
      <dgm:spPr/>
      <dgm:t>
        <a:bodyPr/>
        <a:lstStyle/>
        <a:p>
          <a:r>
            <a:rPr lang="zh-TW" altLang="en-US" dirty="0" smtClean="0"/>
            <a:t>綠建築與永續校園</a:t>
          </a:r>
          <a:endParaRPr lang="zh-TW" altLang="en-US" dirty="0"/>
        </a:p>
      </dgm:t>
    </dgm:pt>
    <dgm:pt modelId="{B3B3EC9F-08B3-4895-8E95-50199AC6F898}" type="parTrans" cxnId="{88F4F496-6359-4EAC-A8EE-0CDAA900F92B}">
      <dgm:prSet/>
      <dgm:spPr/>
      <dgm:t>
        <a:bodyPr/>
        <a:lstStyle/>
        <a:p>
          <a:endParaRPr lang="zh-TW" altLang="en-US"/>
        </a:p>
      </dgm:t>
    </dgm:pt>
    <dgm:pt modelId="{749B0B87-A870-4813-808B-F4B7D2DAE506}" type="sibTrans" cxnId="{88F4F496-6359-4EAC-A8EE-0CDAA900F92B}">
      <dgm:prSet/>
      <dgm:spPr/>
      <dgm:t>
        <a:bodyPr/>
        <a:lstStyle/>
        <a:p>
          <a:endParaRPr lang="zh-TW" altLang="en-US"/>
        </a:p>
      </dgm:t>
    </dgm:pt>
    <dgm:pt modelId="{0FCFB7A9-06D3-41BD-A243-85B1281878B5}">
      <dgm:prSet phldrT="[文字]"/>
      <dgm:spPr/>
      <dgm:t>
        <a:bodyPr/>
        <a:lstStyle/>
        <a:p>
          <a:r>
            <a:rPr lang="zh-TW" altLang="en-US" dirty="0" smtClean="0"/>
            <a:t>校友訪談級報告（兩週）</a:t>
          </a:r>
          <a:endParaRPr lang="en-US" altLang="zh-TW" dirty="0" smtClean="0"/>
        </a:p>
      </dgm:t>
    </dgm:pt>
    <dgm:pt modelId="{4EBB7508-E36E-454A-9493-51F60DFCBBCE}" type="parTrans" cxnId="{E6948D09-280B-48AD-BAA8-27A5DC313EBF}">
      <dgm:prSet/>
      <dgm:spPr/>
      <dgm:t>
        <a:bodyPr/>
        <a:lstStyle/>
        <a:p>
          <a:endParaRPr lang="zh-TW" altLang="en-US"/>
        </a:p>
      </dgm:t>
    </dgm:pt>
    <dgm:pt modelId="{D3B011D4-C2D6-45EE-96A1-4A5D0C3FBC02}" type="sibTrans" cxnId="{E6948D09-280B-48AD-BAA8-27A5DC313EBF}">
      <dgm:prSet/>
      <dgm:spPr/>
      <dgm:t>
        <a:bodyPr/>
        <a:lstStyle/>
        <a:p>
          <a:endParaRPr lang="zh-TW" altLang="en-US"/>
        </a:p>
      </dgm:t>
    </dgm:pt>
    <dgm:pt modelId="{D53B7100-C510-43C9-BC09-5A4CE9DBCE81}" type="pres">
      <dgm:prSet presAssocID="{4CCA024D-3FC5-445E-BE63-8DDD3125350B}" presName="CompostProcess" presStyleCnt="0">
        <dgm:presLayoutVars>
          <dgm:dir/>
          <dgm:resizeHandles val="exact"/>
        </dgm:presLayoutVars>
      </dgm:prSet>
      <dgm:spPr/>
    </dgm:pt>
    <dgm:pt modelId="{7E43E107-B72F-438F-BB19-DD4E36C36605}" type="pres">
      <dgm:prSet presAssocID="{4CCA024D-3FC5-445E-BE63-8DDD3125350B}" presName="arrow" presStyleLbl="bgShp" presStyleIdx="0" presStyleCnt="1"/>
      <dgm:spPr/>
    </dgm:pt>
    <dgm:pt modelId="{0D21AA36-0741-48DE-998E-DEFF760F4248}" type="pres">
      <dgm:prSet presAssocID="{4CCA024D-3FC5-445E-BE63-8DDD3125350B}" presName="linearProcess" presStyleCnt="0"/>
      <dgm:spPr/>
    </dgm:pt>
    <dgm:pt modelId="{2C23F5B9-D3FE-4C62-A93B-A963A16B3E44}" type="pres">
      <dgm:prSet presAssocID="{238170C2-6458-4B6A-A152-178236DAD801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EA4AE8-0E16-4DE7-B284-83A4EEB16166}" type="pres">
      <dgm:prSet presAssocID="{91792AA5-672B-414E-9307-87D25F902444}" presName="sibTrans" presStyleCnt="0"/>
      <dgm:spPr/>
    </dgm:pt>
    <dgm:pt modelId="{EA1C71E1-8B99-4B73-83B4-8278C1D8A2D0}" type="pres">
      <dgm:prSet presAssocID="{0FCFB7A9-06D3-41BD-A243-85B1281878B5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6F0CD3-1A8E-4235-8347-6724196CAEBB}" type="pres">
      <dgm:prSet presAssocID="{D3B011D4-C2D6-45EE-96A1-4A5D0C3FBC02}" presName="sibTrans" presStyleCnt="0"/>
      <dgm:spPr/>
    </dgm:pt>
    <dgm:pt modelId="{AA4CE01B-B91E-41DF-9EDA-0782F9F39F2B}" type="pres">
      <dgm:prSet presAssocID="{B65B191B-2E26-42A7-BBA7-E3E26C9D8685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50E826-6DC8-412E-95DD-D7B7178B257A}" type="pres">
      <dgm:prSet presAssocID="{5864AC64-7735-4BEE-AEEF-873380D8B56C}" presName="sibTrans" presStyleCnt="0"/>
      <dgm:spPr/>
    </dgm:pt>
    <dgm:pt modelId="{11EBDCEF-91F2-4D1D-82F8-BF06C892B3C4}" type="pres">
      <dgm:prSet presAssocID="{74AB3677-A392-4866-8C63-F372FE16B1B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19F912B-99B4-4E14-89B4-CA2BE07455AD}" type="presOf" srcId="{74AB3677-A392-4866-8C63-F372FE16B1BB}" destId="{11EBDCEF-91F2-4D1D-82F8-BF06C892B3C4}" srcOrd="0" destOrd="0" presId="urn:microsoft.com/office/officeart/2005/8/layout/hProcess9"/>
    <dgm:cxn modelId="{13449264-EFD6-4DD5-826A-F582F80526AA}" type="presOf" srcId="{B65B191B-2E26-42A7-BBA7-E3E26C9D8685}" destId="{AA4CE01B-B91E-41DF-9EDA-0782F9F39F2B}" srcOrd="0" destOrd="0" presId="urn:microsoft.com/office/officeart/2005/8/layout/hProcess9"/>
    <dgm:cxn modelId="{12DC887C-59D0-47FE-B552-AC1D0F5F95BB}" type="presOf" srcId="{238170C2-6458-4B6A-A152-178236DAD801}" destId="{2C23F5B9-D3FE-4C62-A93B-A963A16B3E44}" srcOrd="0" destOrd="0" presId="urn:microsoft.com/office/officeart/2005/8/layout/hProcess9"/>
    <dgm:cxn modelId="{2273AA7B-985B-4368-82A6-D3686D85B06E}" srcId="{4CCA024D-3FC5-445E-BE63-8DDD3125350B}" destId="{B65B191B-2E26-42A7-BBA7-E3E26C9D8685}" srcOrd="2" destOrd="0" parTransId="{850E296C-52BE-4DE9-A3CF-CBC3F486740A}" sibTransId="{5864AC64-7735-4BEE-AEEF-873380D8B56C}"/>
    <dgm:cxn modelId="{88F4F496-6359-4EAC-A8EE-0CDAA900F92B}" srcId="{4CCA024D-3FC5-445E-BE63-8DDD3125350B}" destId="{74AB3677-A392-4866-8C63-F372FE16B1BB}" srcOrd="3" destOrd="0" parTransId="{B3B3EC9F-08B3-4895-8E95-50199AC6F898}" sibTransId="{749B0B87-A870-4813-808B-F4B7D2DAE506}"/>
    <dgm:cxn modelId="{E6C97C6B-E46B-41A3-AC28-6EF4720B313D}" srcId="{4CCA024D-3FC5-445E-BE63-8DDD3125350B}" destId="{238170C2-6458-4B6A-A152-178236DAD801}" srcOrd="0" destOrd="0" parTransId="{5C5FEF53-C47B-49A9-9DA3-4495B3DF3D42}" sibTransId="{91792AA5-672B-414E-9307-87D25F902444}"/>
    <dgm:cxn modelId="{E6948D09-280B-48AD-BAA8-27A5DC313EBF}" srcId="{4CCA024D-3FC5-445E-BE63-8DDD3125350B}" destId="{0FCFB7A9-06D3-41BD-A243-85B1281878B5}" srcOrd="1" destOrd="0" parTransId="{4EBB7508-E36E-454A-9493-51F60DFCBBCE}" sibTransId="{D3B011D4-C2D6-45EE-96A1-4A5D0C3FBC02}"/>
    <dgm:cxn modelId="{F212F04F-33A6-4A90-BB46-7DE12B1F3207}" type="presOf" srcId="{4CCA024D-3FC5-445E-BE63-8DDD3125350B}" destId="{D53B7100-C510-43C9-BC09-5A4CE9DBCE81}" srcOrd="0" destOrd="0" presId="urn:microsoft.com/office/officeart/2005/8/layout/hProcess9"/>
    <dgm:cxn modelId="{FD039E31-FA53-4510-A669-6DE715E14D27}" type="presOf" srcId="{0FCFB7A9-06D3-41BD-A243-85B1281878B5}" destId="{EA1C71E1-8B99-4B73-83B4-8278C1D8A2D0}" srcOrd="0" destOrd="0" presId="urn:microsoft.com/office/officeart/2005/8/layout/hProcess9"/>
    <dgm:cxn modelId="{D82A45EF-16A2-495E-9253-AFE8FFECE4F0}" type="presParOf" srcId="{D53B7100-C510-43C9-BC09-5A4CE9DBCE81}" destId="{7E43E107-B72F-438F-BB19-DD4E36C36605}" srcOrd="0" destOrd="0" presId="urn:microsoft.com/office/officeart/2005/8/layout/hProcess9"/>
    <dgm:cxn modelId="{2F7C9AC7-9FDA-47E6-9E6C-6F016D7B680C}" type="presParOf" srcId="{D53B7100-C510-43C9-BC09-5A4CE9DBCE81}" destId="{0D21AA36-0741-48DE-998E-DEFF760F4248}" srcOrd="1" destOrd="0" presId="urn:microsoft.com/office/officeart/2005/8/layout/hProcess9"/>
    <dgm:cxn modelId="{B66020CA-0F94-492F-AC5B-F0920D42A557}" type="presParOf" srcId="{0D21AA36-0741-48DE-998E-DEFF760F4248}" destId="{2C23F5B9-D3FE-4C62-A93B-A963A16B3E44}" srcOrd="0" destOrd="0" presId="urn:microsoft.com/office/officeart/2005/8/layout/hProcess9"/>
    <dgm:cxn modelId="{AD1932B2-CADA-4F4B-9625-E3F059BF39FD}" type="presParOf" srcId="{0D21AA36-0741-48DE-998E-DEFF760F4248}" destId="{BAEA4AE8-0E16-4DE7-B284-83A4EEB16166}" srcOrd="1" destOrd="0" presId="urn:microsoft.com/office/officeart/2005/8/layout/hProcess9"/>
    <dgm:cxn modelId="{35FD96CF-ED5E-43A5-969C-3DC6020C390D}" type="presParOf" srcId="{0D21AA36-0741-48DE-998E-DEFF760F4248}" destId="{EA1C71E1-8B99-4B73-83B4-8278C1D8A2D0}" srcOrd="2" destOrd="0" presId="urn:microsoft.com/office/officeart/2005/8/layout/hProcess9"/>
    <dgm:cxn modelId="{03369E81-AEB9-468B-A4BF-8CF0C69BB760}" type="presParOf" srcId="{0D21AA36-0741-48DE-998E-DEFF760F4248}" destId="{DF6F0CD3-1A8E-4235-8347-6724196CAEBB}" srcOrd="3" destOrd="0" presId="urn:microsoft.com/office/officeart/2005/8/layout/hProcess9"/>
    <dgm:cxn modelId="{07FDFA62-D6B2-4A1F-8191-06150452541E}" type="presParOf" srcId="{0D21AA36-0741-48DE-998E-DEFF760F4248}" destId="{AA4CE01B-B91E-41DF-9EDA-0782F9F39F2B}" srcOrd="4" destOrd="0" presId="urn:microsoft.com/office/officeart/2005/8/layout/hProcess9"/>
    <dgm:cxn modelId="{B27A6D0E-781B-4294-A3E4-5255A853829E}" type="presParOf" srcId="{0D21AA36-0741-48DE-998E-DEFF760F4248}" destId="{9350E826-6DC8-412E-95DD-D7B7178B257A}" srcOrd="5" destOrd="0" presId="urn:microsoft.com/office/officeart/2005/8/layout/hProcess9"/>
    <dgm:cxn modelId="{6D39F1AB-D94C-4490-A0BC-DDDDBFD03B26}" type="presParOf" srcId="{0D21AA36-0741-48DE-998E-DEFF760F4248}" destId="{11EBDCEF-91F2-4D1D-82F8-BF06C892B3C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C0E0BB-E1DE-484B-946E-38E6922591C8}">
      <dsp:nvSpPr>
        <dsp:cNvPr id="0" name=""/>
        <dsp:cNvSpPr/>
      </dsp:nvSpPr>
      <dsp:spPr>
        <a:xfrm>
          <a:off x="3764982" y="1872213"/>
          <a:ext cx="4227905" cy="2025619"/>
        </a:xfrm>
        <a:prstGeom prst="flowChartMultidocumen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7030A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校史參觀</a:t>
          </a:r>
          <a:r>
            <a:rPr lang="en-US" altLang="zh-TW" sz="1200" kern="1200" dirty="0" smtClean="0"/>
            <a:t>(0.5</a:t>
          </a:r>
          <a:r>
            <a:rPr lang="zh-TW" altLang="en-US" sz="1200" kern="1200" dirty="0" smtClean="0"/>
            <a:t>週</a:t>
          </a:r>
          <a:r>
            <a:rPr lang="en-US" altLang="zh-TW" sz="1200" kern="1200" dirty="0" smtClean="0"/>
            <a:t>)</a:t>
          </a:r>
          <a:r>
            <a:rPr lang="zh-TW" altLang="en-US" sz="1200" kern="1200" dirty="0" smtClean="0"/>
            <a:t> 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8)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校友訪談</a:t>
          </a:r>
          <a:r>
            <a:rPr lang="en-US" altLang="zh-TW" sz="1200" kern="1200" dirty="0" smtClean="0"/>
            <a:t>2</a:t>
          </a:r>
          <a:r>
            <a:rPr lang="zh-TW" altLang="en-US" sz="1200" kern="1200" dirty="0" smtClean="0"/>
            <a:t>週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6</a:t>
          </a:r>
          <a:r>
            <a:rPr lang="zh-TW" altLang="zh-TW" sz="1200" b="1" kern="1200" dirty="0" smtClean="0">
              <a:solidFill>
                <a:srgbClr val="FF0000"/>
              </a:solidFill>
            </a:rPr>
            <a:t>、</a:t>
          </a:r>
          <a:r>
            <a:rPr lang="en-US" altLang="zh-TW" sz="1200" b="1" kern="1200" dirty="0" smtClean="0">
              <a:solidFill>
                <a:srgbClr val="FF0000"/>
              </a:solidFill>
            </a:rPr>
            <a:t>7)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校友典範的學習與傳承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9)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介紹學校環境，培養學生情境學習</a:t>
          </a:r>
          <a:r>
            <a:rPr lang="en-US" altLang="zh-TW" sz="1200" kern="1200" dirty="0" smtClean="0"/>
            <a:t/>
          </a:r>
          <a:br>
            <a:rPr lang="en-US" altLang="zh-TW" sz="1200" kern="1200" dirty="0" smtClean="0"/>
          </a:br>
          <a:r>
            <a:rPr lang="zh-TW" altLang="en-US" sz="1200" kern="1200" dirty="0" smtClean="0"/>
            <a:t>（綠建築與永續校園）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11)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1200" kern="1200" dirty="0"/>
        </a:p>
      </dsp:txBody>
      <dsp:txXfrm>
        <a:off x="5033353" y="2378618"/>
        <a:ext cx="2959534" cy="1519214"/>
      </dsp:txXfrm>
    </dsp:sp>
    <dsp:sp modelId="{8D2FBF0B-0A82-4CA9-A844-A8F675DE4B95}">
      <dsp:nvSpPr>
        <dsp:cNvPr id="0" name=""/>
        <dsp:cNvSpPr/>
      </dsp:nvSpPr>
      <dsp:spPr>
        <a:xfrm>
          <a:off x="383333" y="1719818"/>
          <a:ext cx="3608346" cy="2247736"/>
        </a:xfrm>
        <a:prstGeom prst="flowChartMultidocumen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0380063"/>
              <a:satOff val="35000"/>
              <a:lumOff val="-3902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大學入門導論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成年的責任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15)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建議選載單元（綠能環保與環境關懷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13)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思辨涵養、人生價值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17)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期末問卷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18)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</dsp:txBody>
      <dsp:txXfrm>
        <a:off x="383333" y="2281752"/>
        <a:ext cx="2525842" cy="1685802"/>
      </dsp:txXfrm>
    </dsp:sp>
    <dsp:sp modelId="{4D703BCB-88DF-41F7-8E82-C124298E92E3}">
      <dsp:nvSpPr>
        <dsp:cNvPr id="0" name=""/>
        <dsp:cNvSpPr/>
      </dsp:nvSpPr>
      <dsp:spPr>
        <a:xfrm>
          <a:off x="3891302" y="-72008"/>
          <a:ext cx="4101585" cy="207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460021"/>
              <a:satOff val="11667"/>
              <a:lumOff val="-130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/>
            <a:t>介紹學校生活周邊資源、北科校園生活、社團活動等資訊（新鮮人錦囊</a:t>
          </a:r>
          <a:r>
            <a:rPr lang="zh-TW" altLang="en-US" sz="1200" kern="1200" dirty="0" smtClean="0"/>
            <a:t>）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5)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/>
            <a:t>情緒、認知與決策 （了解情緒與理性</a:t>
          </a:r>
          <a:r>
            <a:rPr lang="zh-TW" altLang="en-US" sz="1200" kern="1200" dirty="0" smtClean="0"/>
            <a:t>）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14)</a:t>
          </a:r>
          <a:r>
            <a:rPr lang="zh-TW" altLang="zh-TW" sz="1200" kern="1200" dirty="0" smtClean="0">
              <a:solidFill>
                <a:schemeClr val="tx1"/>
              </a:solidFill>
            </a:rPr>
            <a:t>。</a:t>
          </a:r>
          <a:endParaRPr lang="zh-TW" altLang="en-US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/>
            <a:t>群己關係、社會</a:t>
          </a:r>
          <a:r>
            <a:rPr lang="zh-TW" altLang="en-US" sz="1200" kern="1200" dirty="0" smtClean="0"/>
            <a:t>關懷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12)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/>
            <a:t>人生價值的省</a:t>
          </a:r>
          <a:r>
            <a:rPr lang="zh-TW" altLang="en-US" sz="1200" kern="1200" dirty="0" smtClean="0"/>
            <a:t>思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16)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</dsp:txBody>
      <dsp:txXfrm>
        <a:off x="5121778" y="-72008"/>
        <a:ext cx="2871109" cy="1557914"/>
      </dsp:txXfrm>
    </dsp:sp>
    <dsp:sp modelId="{792508A6-DED2-4489-977E-472F99F4F872}">
      <dsp:nvSpPr>
        <dsp:cNvPr id="0" name=""/>
        <dsp:cNvSpPr/>
      </dsp:nvSpPr>
      <dsp:spPr>
        <a:xfrm>
          <a:off x="339303" y="-144641"/>
          <a:ext cx="3552936" cy="20623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8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/>
            <a:t>教導學生如何規劃選課、必選修之差異等</a:t>
          </a:r>
          <a:r>
            <a:rPr lang="zh-TW" altLang="en-US" sz="1200" kern="1200" dirty="0" smtClean="0"/>
            <a:t>。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2)</a:t>
          </a:r>
          <a:endParaRPr lang="zh-TW" altLang="en-US" sz="1200" b="1" kern="1200" dirty="0">
            <a:solidFill>
              <a:srgbClr val="FF000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/>
            <a:t>參觀實驗室、研究室或實習</a:t>
          </a:r>
          <a:r>
            <a:rPr lang="zh-TW" altLang="en-US" sz="1200" kern="1200" dirty="0" smtClean="0"/>
            <a:t>單位、了解專題製作、報告寫作的方法。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3)</a:t>
          </a:r>
          <a:endParaRPr lang="zh-TW" altLang="en-US" sz="1200" b="1" kern="1200" dirty="0">
            <a:solidFill>
              <a:srgbClr val="FF000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b="0" kern="1200" dirty="0" smtClean="0">
              <a:solidFill>
                <a:schemeClr val="tx1"/>
              </a:solidFill>
            </a:rPr>
            <a:t>樂在學習的大腦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</a:t>
          </a:r>
          <a:r>
            <a:rPr lang="zh-TW" altLang="en-US" sz="1200" b="1" kern="1200" dirty="0" smtClean="0">
              <a:solidFill>
                <a:srgbClr val="FF0000"/>
              </a:solidFill>
            </a:rPr>
            <a:t> </a:t>
          </a:r>
          <a:r>
            <a:rPr lang="en-US" altLang="zh-TW" sz="1200" b="1" kern="1200" dirty="0" smtClean="0">
              <a:solidFill>
                <a:srgbClr val="FF0000"/>
              </a:solidFill>
            </a:rPr>
            <a:t>4 )</a:t>
          </a:r>
          <a:r>
            <a:rPr lang="zh-TW" altLang="zh-TW" sz="1200" b="0" kern="1200" dirty="0" smtClean="0">
              <a:solidFill>
                <a:schemeClr val="tx1"/>
              </a:solidFill>
            </a:rPr>
            <a:t>。</a:t>
          </a:r>
          <a:endParaRPr lang="zh-TW" altLang="en-US" sz="1200" b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/>
            <a:t>圖書館學習資源導覽（</a:t>
          </a:r>
          <a:r>
            <a:rPr lang="en-US" altLang="zh-TW" sz="1200" kern="1200" dirty="0"/>
            <a:t>0.5</a:t>
          </a:r>
          <a:r>
            <a:rPr lang="zh-TW" altLang="en-US" sz="1200" kern="1200" dirty="0"/>
            <a:t>週</a:t>
          </a:r>
          <a:r>
            <a:rPr lang="zh-TW" altLang="en-US" sz="1200" kern="1200" dirty="0" smtClean="0"/>
            <a:t>）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8)</a:t>
          </a:r>
          <a:r>
            <a:rPr lang="zh-TW" altLang="en-US" sz="1200" kern="1200" dirty="0" smtClean="0"/>
            <a:t>。</a:t>
          </a:r>
          <a:endParaRPr lang="zh-TW" alt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200" kern="1200" dirty="0" smtClean="0"/>
            <a:t>學生職涯發展</a:t>
          </a:r>
          <a:r>
            <a:rPr lang="en-US" altLang="zh-TW" sz="1200" b="1" kern="1200" dirty="0" smtClean="0">
              <a:solidFill>
                <a:srgbClr val="FF0000"/>
              </a:solidFill>
            </a:rPr>
            <a:t>(week 10)</a:t>
          </a:r>
          <a:r>
            <a:rPr lang="zh-TW" altLang="zh-TW" sz="1200" kern="1200" dirty="0" smtClean="0"/>
            <a:t>。</a:t>
          </a:r>
          <a:endParaRPr lang="zh-TW" altLang="en-US" sz="1200" kern="1200" dirty="0"/>
        </a:p>
      </dsp:txBody>
      <dsp:txXfrm>
        <a:off x="339303" y="-144641"/>
        <a:ext cx="2487055" cy="1546739"/>
      </dsp:txXfrm>
    </dsp:sp>
    <dsp:sp modelId="{4E3627B5-7C10-485A-BAFE-2DB362B4E314}">
      <dsp:nvSpPr>
        <dsp:cNvPr id="0" name=""/>
        <dsp:cNvSpPr/>
      </dsp:nvSpPr>
      <dsp:spPr>
        <a:xfrm>
          <a:off x="2824107" y="570034"/>
          <a:ext cx="1304787" cy="1276486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strike="noStrike" kern="1200" dirty="0">
              <a:latin typeface="華康細圓體" pitchFamily="49" charset="-120"/>
              <a:ea typeface="華康細圓體" pitchFamily="49" charset="-120"/>
            </a:rPr>
            <a:t>如何學習</a:t>
          </a:r>
          <a:r>
            <a:rPr lang="en-US" altLang="zh-TW" sz="1200" b="1" strike="noStrike" kern="1200" dirty="0">
              <a:latin typeface="華康細圓體" pitchFamily="49" charset="-120"/>
              <a:ea typeface="華康細圓體" pitchFamily="49" charset="-120"/>
            </a:rPr>
            <a:t>?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strike="noStrike" kern="1200" dirty="0">
              <a:latin typeface="華康細圓體" pitchFamily="49" charset="-120"/>
              <a:ea typeface="華康細圓體" pitchFamily="49" charset="-120"/>
            </a:rPr>
            <a:t>（</a:t>
          </a:r>
          <a:r>
            <a:rPr lang="en-US" altLang="zh-TW" sz="1200" b="1" strike="noStrike" kern="1200" dirty="0">
              <a:latin typeface="華康細圓體" pitchFamily="49" charset="-120"/>
              <a:ea typeface="華康細圓體" pitchFamily="49" charset="-120"/>
            </a:rPr>
            <a:t>4.5</a:t>
          </a:r>
          <a:r>
            <a:rPr lang="zh-TW" altLang="en-US" sz="1200" b="1" strike="noStrike" kern="1200" dirty="0">
              <a:latin typeface="華康細圓體" pitchFamily="49" charset="-120"/>
              <a:ea typeface="華康細圓體" pitchFamily="49" charset="-120"/>
            </a:rPr>
            <a:t>週）</a:t>
          </a:r>
          <a:r>
            <a:rPr lang="zh-TW" altLang="en-US" sz="1200" b="1" strike="noStrike" kern="1200" dirty="0"/>
            <a:t>　</a:t>
          </a:r>
        </a:p>
      </dsp:txBody>
      <dsp:txXfrm>
        <a:off x="2824107" y="570034"/>
        <a:ext cx="1304787" cy="1276486"/>
      </dsp:txXfrm>
    </dsp:sp>
    <dsp:sp modelId="{B53D32BC-71A6-4B55-9DC9-FAD782147184}">
      <dsp:nvSpPr>
        <dsp:cNvPr id="0" name=""/>
        <dsp:cNvSpPr/>
      </dsp:nvSpPr>
      <dsp:spPr>
        <a:xfrm rot="5400000">
          <a:off x="4137881" y="586573"/>
          <a:ext cx="1267216" cy="1274565"/>
        </a:xfrm>
        <a:prstGeom prst="pieWedge">
          <a:avLst/>
        </a:prstGeom>
        <a:gradFill rotWithShape="0">
          <a:gsLst>
            <a:gs pos="0">
              <a:schemeClr val="accent5">
                <a:hueOff val="-3460021"/>
                <a:satOff val="11667"/>
                <a:lumOff val="-13007"/>
                <a:alphaOff val="0"/>
                <a:shade val="51000"/>
                <a:satMod val="130000"/>
              </a:schemeClr>
            </a:gs>
            <a:gs pos="80000">
              <a:schemeClr val="accent5">
                <a:hueOff val="-3460021"/>
                <a:satOff val="11667"/>
                <a:lumOff val="-13007"/>
                <a:alphaOff val="0"/>
                <a:shade val="93000"/>
                <a:satMod val="130000"/>
              </a:schemeClr>
            </a:gs>
            <a:gs pos="100000">
              <a:schemeClr val="accent5">
                <a:hueOff val="-3460021"/>
                <a:satOff val="11667"/>
                <a:lumOff val="-130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>
              <a:latin typeface="華康細圓體" pitchFamily="49" charset="-120"/>
              <a:ea typeface="華康細圓體" pitchFamily="49" charset="-120"/>
            </a:rPr>
            <a:t>生活與</a:t>
          </a:r>
          <a:endParaRPr lang="en-US" altLang="zh-TW" sz="1200" b="1" kern="1200" dirty="0">
            <a:latin typeface="華康細圓體" pitchFamily="49" charset="-120"/>
            <a:ea typeface="華康細圓體" pitchFamily="49" charset="-12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>
              <a:latin typeface="華康細圓體" pitchFamily="49" charset="-120"/>
              <a:ea typeface="華康細圓體" pitchFamily="49" charset="-120"/>
            </a:rPr>
            <a:t>生涯規劃（</a:t>
          </a:r>
          <a:r>
            <a:rPr lang="en-US" altLang="zh-TW" sz="1200" b="1" kern="1200" dirty="0">
              <a:latin typeface="華康細圓體" pitchFamily="49" charset="-120"/>
              <a:ea typeface="華康細圓體" pitchFamily="49" charset="-120"/>
            </a:rPr>
            <a:t>4</a:t>
          </a:r>
          <a:r>
            <a:rPr lang="zh-TW" altLang="en-US" sz="1200" b="1" kern="1200" dirty="0">
              <a:latin typeface="華康細圓體" pitchFamily="49" charset="-120"/>
              <a:ea typeface="華康細圓體" pitchFamily="49" charset="-120"/>
            </a:rPr>
            <a:t>週）</a:t>
          </a:r>
        </a:p>
      </dsp:txBody>
      <dsp:txXfrm rot="5400000">
        <a:off x="4137881" y="586573"/>
        <a:ext cx="1267216" cy="1274565"/>
      </dsp:txXfrm>
    </dsp:sp>
    <dsp:sp modelId="{871641DC-611C-4E32-85B0-0417EAC4937F}">
      <dsp:nvSpPr>
        <dsp:cNvPr id="0" name=""/>
        <dsp:cNvSpPr/>
      </dsp:nvSpPr>
      <dsp:spPr>
        <a:xfrm rot="10800000">
          <a:off x="4115800" y="1855630"/>
          <a:ext cx="1268591" cy="1321176"/>
        </a:xfrm>
        <a:prstGeom prst="pieWedge">
          <a:avLst/>
        </a:prstGeom>
        <a:gradFill flip="none" rotWithShape="0">
          <a:gsLst>
            <a:gs pos="0">
              <a:srgbClr val="7030A0">
                <a:shade val="30000"/>
                <a:satMod val="115000"/>
              </a:srgbClr>
            </a:gs>
            <a:gs pos="50000">
              <a:srgbClr val="7030A0">
                <a:shade val="67500"/>
                <a:satMod val="115000"/>
              </a:srgbClr>
            </a:gs>
            <a:gs pos="100000">
              <a:srgbClr val="7030A0">
                <a:shade val="100000"/>
                <a:satMod val="115000"/>
              </a:srgbClr>
            </a:gs>
          </a:gsLst>
          <a:lin ang="54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200" kern="1200" dirty="0">
            <a:latin typeface="華康細圓體" pitchFamily="49" charset="-120"/>
            <a:ea typeface="華康細圓體" pitchFamily="49" charset="-12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華康細圓體" pitchFamily="49" charset="-120"/>
              <a:ea typeface="華康細圓體" pitchFamily="49" charset="-120"/>
            </a:rPr>
            <a:t>北科本位課程</a:t>
          </a:r>
          <a:endParaRPr lang="en-US" altLang="zh-TW" sz="1200" b="1" kern="1200" dirty="0" smtClean="0">
            <a:latin typeface="華康細圓體" pitchFamily="49" charset="-120"/>
            <a:ea typeface="華康細圓體" pitchFamily="49" charset="-12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華康細圓體" pitchFamily="49" charset="-120"/>
              <a:ea typeface="華康細圓體" pitchFamily="49" charset="-120"/>
            </a:rPr>
            <a:t>（</a:t>
          </a:r>
          <a:r>
            <a:rPr lang="en-US" altLang="zh-TW" sz="1200" b="1" kern="1200" dirty="0" smtClean="0">
              <a:latin typeface="華康細圓體" pitchFamily="49" charset="-120"/>
              <a:ea typeface="華康細圓體" pitchFamily="49" charset="-120"/>
            </a:rPr>
            <a:t>4.5</a:t>
          </a:r>
          <a:r>
            <a:rPr lang="zh-TW" altLang="en-US" sz="1200" b="1" kern="1200" dirty="0" smtClean="0">
              <a:latin typeface="華康細圓體" pitchFamily="49" charset="-120"/>
              <a:ea typeface="華康細圓體" pitchFamily="49" charset="-120"/>
            </a:rPr>
            <a:t>週）</a:t>
          </a:r>
          <a:endParaRPr lang="zh-TW" altLang="en-US" sz="1200" b="1" kern="1200" dirty="0">
            <a:latin typeface="華康細圓體" pitchFamily="49" charset="-120"/>
            <a:ea typeface="華康細圓體" pitchFamily="49" charset="-120"/>
          </a:endParaRPr>
        </a:p>
      </dsp:txBody>
      <dsp:txXfrm rot="10800000">
        <a:off x="4115800" y="1855630"/>
        <a:ext cx="1268591" cy="1321176"/>
      </dsp:txXfrm>
    </dsp:sp>
    <dsp:sp modelId="{3FE83517-1CE1-42D1-B43A-983E9DB191A7}">
      <dsp:nvSpPr>
        <dsp:cNvPr id="0" name=""/>
        <dsp:cNvSpPr/>
      </dsp:nvSpPr>
      <dsp:spPr>
        <a:xfrm rot="16200000">
          <a:off x="2813569" y="1841524"/>
          <a:ext cx="1285473" cy="1331662"/>
        </a:xfrm>
        <a:prstGeom prst="pieWedge">
          <a:avLst/>
        </a:prstGeom>
        <a:gradFill rotWithShape="0">
          <a:gsLst>
            <a:gs pos="0">
              <a:schemeClr val="accent5">
                <a:hueOff val="-10380063"/>
                <a:satOff val="35000"/>
                <a:lumOff val="-39020"/>
                <a:alphaOff val="0"/>
                <a:shade val="51000"/>
                <a:satMod val="130000"/>
              </a:schemeClr>
            </a:gs>
            <a:gs pos="80000">
              <a:schemeClr val="accent5">
                <a:hueOff val="-10380063"/>
                <a:satOff val="35000"/>
                <a:lumOff val="-39020"/>
                <a:alphaOff val="0"/>
                <a:shade val="93000"/>
                <a:satMod val="130000"/>
              </a:schemeClr>
            </a:gs>
            <a:gs pos="100000">
              <a:schemeClr val="accent5">
                <a:hueOff val="-10380063"/>
                <a:satOff val="35000"/>
                <a:lumOff val="-3902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華康細圓體" pitchFamily="49" charset="-120"/>
              <a:ea typeface="華康細圓體" pitchFamily="49" charset="-120"/>
            </a:rPr>
            <a:t>理念性課程（包含導論及期末問卷）</a:t>
          </a:r>
          <a:endParaRPr lang="en-US" altLang="zh-TW" sz="1200" b="1" kern="1200" dirty="0" smtClean="0">
            <a:latin typeface="華康細圓體" pitchFamily="49" charset="-120"/>
            <a:ea typeface="華康細圓體" pitchFamily="49" charset="-12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華康細圓體" pitchFamily="49" charset="-120"/>
              <a:ea typeface="華康細圓體" pitchFamily="49" charset="-120"/>
            </a:rPr>
            <a:t>（</a:t>
          </a:r>
          <a:r>
            <a:rPr lang="en-US" altLang="zh-TW" sz="1200" b="1" kern="1200" dirty="0" smtClean="0">
              <a:latin typeface="華康細圓體" pitchFamily="49" charset="-120"/>
              <a:ea typeface="華康細圓體" pitchFamily="49" charset="-120"/>
            </a:rPr>
            <a:t>5</a:t>
          </a:r>
          <a:r>
            <a:rPr lang="zh-TW" altLang="en-US" sz="1200" b="1" kern="1200" dirty="0" smtClean="0">
              <a:latin typeface="華康細圓體" pitchFamily="49" charset="-120"/>
              <a:ea typeface="華康細圓體" pitchFamily="49" charset="-120"/>
            </a:rPr>
            <a:t>週）</a:t>
          </a:r>
          <a:endParaRPr lang="en-US" altLang="zh-TW" sz="1200" b="1" kern="1200" dirty="0">
            <a:latin typeface="華康細圓體" pitchFamily="49" charset="-120"/>
            <a:ea typeface="華康細圓體" pitchFamily="49" charset="-120"/>
          </a:endParaRPr>
        </a:p>
      </dsp:txBody>
      <dsp:txXfrm rot="16200000">
        <a:off x="2813569" y="1841524"/>
        <a:ext cx="1285473" cy="1331662"/>
      </dsp:txXfrm>
    </dsp:sp>
    <dsp:sp modelId="{557BD08E-EE4C-4006-98A0-D83522783CAF}">
      <dsp:nvSpPr>
        <dsp:cNvPr id="0" name=""/>
        <dsp:cNvSpPr/>
      </dsp:nvSpPr>
      <dsp:spPr>
        <a:xfrm>
          <a:off x="3604508" y="39862"/>
          <a:ext cx="969945" cy="1077613"/>
        </a:xfrm>
        <a:prstGeom prst="circular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24CDE97-27FD-4B6D-AC51-635AD878C6EA}">
      <dsp:nvSpPr>
        <dsp:cNvPr id="0" name=""/>
        <dsp:cNvSpPr/>
      </dsp:nvSpPr>
      <dsp:spPr>
        <a:xfrm rot="10800000">
          <a:off x="3557956" y="2491412"/>
          <a:ext cx="1040294" cy="1294478"/>
        </a:xfrm>
        <a:prstGeom prst="circular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43E107-B72F-438F-BB19-DD4E36C36605}">
      <dsp:nvSpPr>
        <dsp:cNvPr id="0" name=""/>
        <dsp:cNvSpPr/>
      </dsp:nvSpPr>
      <dsp:spPr>
        <a:xfrm>
          <a:off x="502255" y="0"/>
          <a:ext cx="5692232" cy="2448271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3F5B9-D3FE-4C62-A93B-A963A16B3E44}">
      <dsp:nvSpPr>
        <dsp:cNvPr id="0" name=""/>
        <dsp:cNvSpPr/>
      </dsp:nvSpPr>
      <dsp:spPr>
        <a:xfrm>
          <a:off x="2942" y="734481"/>
          <a:ext cx="1286703" cy="97930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學習策略</a:t>
          </a:r>
          <a:endParaRPr lang="zh-TW" altLang="en-US" sz="1400" kern="1200" dirty="0"/>
        </a:p>
      </dsp:txBody>
      <dsp:txXfrm>
        <a:off x="2942" y="734481"/>
        <a:ext cx="1286703" cy="979308"/>
      </dsp:txXfrm>
    </dsp:sp>
    <dsp:sp modelId="{EA1C71E1-8B99-4B73-83B4-8278C1D8A2D0}">
      <dsp:nvSpPr>
        <dsp:cNvPr id="0" name=""/>
        <dsp:cNvSpPr/>
      </dsp:nvSpPr>
      <dsp:spPr>
        <a:xfrm>
          <a:off x="1353981" y="734481"/>
          <a:ext cx="1286703" cy="97930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各系專業領域的發展</a:t>
          </a:r>
          <a:endParaRPr lang="zh-TW" altLang="en-US" sz="1400" kern="1200" dirty="0"/>
        </a:p>
      </dsp:txBody>
      <dsp:txXfrm>
        <a:off x="1353981" y="734481"/>
        <a:ext cx="1286703" cy="979308"/>
      </dsp:txXfrm>
    </dsp:sp>
    <dsp:sp modelId="{AA4CE01B-B91E-41DF-9EDA-0782F9F39F2B}">
      <dsp:nvSpPr>
        <dsp:cNvPr id="0" name=""/>
        <dsp:cNvSpPr/>
      </dsp:nvSpPr>
      <dsp:spPr>
        <a:xfrm>
          <a:off x="2705020" y="734481"/>
          <a:ext cx="1286703" cy="97930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圖書館資料庫使用指引</a:t>
          </a:r>
          <a:endParaRPr lang="zh-TW" altLang="en-US" sz="1400" kern="1200" dirty="0"/>
        </a:p>
      </dsp:txBody>
      <dsp:txXfrm>
        <a:off x="2705020" y="734481"/>
        <a:ext cx="1286703" cy="979308"/>
      </dsp:txXfrm>
    </dsp:sp>
    <dsp:sp modelId="{11EBDCEF-91F2-4D1D-82F8-BF06C892B3C4}">
      <dsp:nvSpPr>
        <dsp:cNvPr id="0" name=""/>
        <dsp:cNvSpPr/>
      </dsp:nvSpPr>
      <dsp:spPr>
        <a:xfrm>
          <a:off x="4056058" y="734481"/>
          <a:ext cx="1286703" cy="97930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樂在學習的大腦</a:t>
          </a:r>
          <a:endParaRPr lang="zh-TW" altLang="en-US" sz="1400" kern="1200" dirty="0"/>
        </a:p>
      </dsp:txBody>
      <dsp:txXfrm>
        <a:off x="4056058" y="734481"/>
        <a:ext cx="1286703" cy="979308"/>
      </dsp:txXfrm>
    </dsp:sp>
    <dsp:sp modelId="{30A54EC2-02A4-4F3A-B79B-B030BE46483C}">
      <dsp:nvSpPr>
        <dsp:cNvPr id="0" name=""/>
        <dsp:cNvSpPr/>
      </dsp:nvSpPr>
      <dsp:spPr>
        <a:xfrm>
          <a:off x="5407097" y="734481"/>
          <a:ext cx="1286703" cy="97930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進修深造、自我學習相關之選載單元</a:t>
          </a:r>
          <a:endParaRPr lang="zh-TW" altLang="en-US" sz="1400" kern="1200" dirty="0"/>
        </a:p>
      </dsp:txBody>
      <dsp:txXfrm>
        <a:off x="5407097" y="734481"/>
        <a:ext cx="1286703" cy="97930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43E107-B72F-438F-BB19-DD4E36C36605}">
      <dsp:nvSpPr>
        <dsp:cNvPr id="0" name=""/>
        <dsp:cNvSpPr/>
      </dsp:nvSpPr>
      <dsp:spPr>
        <a:xfrm>
          <a:off x="502255" y="0"/>
          <a:ext cx="5692232" cy="2448271"/>
        </a:xfrm>
        <a:prstGeom prst="rightArrow">
          <a:avLst/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3F5B9-D3FE-4C62-A93B-A963A16B3E44}">
      <dsp:nvSpPr>
        <dsp:cNvPr id="0" name=""/>
        <dsp:cNvSpPr/>
      </dsp:nvSpPr>
      <dsp:spPr>
        <a:xfrm>
          <a:off x="3351" y="734481"/>
          <a:ext cx="1612058" cy="979308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chemeClr val="tx1"/>
              </a:solidFill>
            </a:rPr>
            <a:t>北科新鮮人</a:t>
          </a:r>
          <a:endParaRPr lang="en-US" altLang="zh-TW" sz="1200" kern="1200" dirty="0" smtClean="0">
            <a:solidFill>
              <a:schemeClr val="tx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chemeClr val="tx1"/>
              </a:solidFill>
            </a:rPr>
            <a:t>錦囊</a:t>
          </a:r>
          <a:endParaRPr lang="zh-TW" altLang="en-US" sz="1200" kern="1200" dirty="0">
            <a:solidFill>
              <a:schemeClr val="tx1"/>
            </a:solidFill>
          </a:endParaRPr>
        </a:p>
      </dsp:txBody>
      <dsp:txXfrm>
        <a:off x="3351" y="734481"/>
        <a:ext cx="1612058" cy="979308"/>
      </dsp:txXfrm>
    </dsp:sp>
    <dsp:sp modelId="{EA1C71E1-8B99-4B73-83B4-8278C1D8A2D0}">
      <dsp:nvSpPr>
        <dsp:cNvPr id="0" name=""/>
        <dsp:cNvSpPr/>
      </dsp:nvSpPr>
      <dsp:spPr>
        <a:xfrm>
          <a:off x="1661300" y="720075"/>
          <a:ext cx="1612058" cy="979308"/>
        </a:xfrm>
        <a:prstGeom prst="roundRect">
          <a:avLst/>
        </a:prstGeom>
        <a:solidFill>
          <a:schemeClr val="accent6">
            <a:shade val="50000"/>
            <a:hueOff val="-406230"/>
            <a:satOff val="-14402"/>
            <a:lumOff val="246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kern="1200" dirty="0" smtClean="0">
              <a:solidFill>
                <a:schemeClr val="tx1"/>
              </a:solidFill>
            </a:rPr>
            <a:t>情緒認知與決策</a:t>
          </a:r>
          <a:endParaRPr lang="en-US" altLang="zh-TW" sz="1100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kern="1200" dirty="0" smtClean="0">
              <a:solidFill>
                <a:schemeClr val="tx1"/>
              </a:solidFill>
            </a:rPr>
            <a:t>了解情緒與理性的關係，妥善處理自己的情緒</a:t>
          </a:r>
          <a:endParaRPr lang="en-US" altLang="zh-TW" sz="1100" kern="1200" dirty="0" smtClean="0">
            <a:solidFill>
              <a:schemeClr val="tx1"/>
            </a:solidFill>
          </a:endParaRPr>
        </a:p>
      </dsp:txBody>
      <dsp:txXfrm>
        <a:off x="1661300" y="720075"/>
        <a:ext cx="1612058" cy="979308"/>
      </dsp:txXfrm>
    </dsp:sp>
    <dsp:sp modelId="{AA4CE01B-B91E-41DF-9EDA-0782F9F39F2B}">
      <dsp:nvSpPr>
        <dsp:cNvPr id="0" name=""/>
        <dsp:cNvSpPr/>
      </dsp:nvSpPr>
      <dsp:spPr>
        <a:xfrm>
          <a:off x="3388673" y="734481"/>
          <a:ext cx="1612058" cy="979308"/>
        </a:xfrm>
        <a:prstGeom prst="roundRect">
          <a:avLst/>
        </a:prstGeom>
        <a:solidFill>
          <a:schemeClr val="accent6">
            <a:shade val="50000"/>
            <a:hueOff val="-812460"/>
            <a:satOff val="-28804"/>
            <a:lumOff val="493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kern="1200" dirty="0" smtClean="0">
              <a:solidFill>
                <a:schemeClr val="tx1"/>
              </a:solidFill>
            </a:rPr>
            <a:t>選載單元</a:t>
          </a:r>
          <a:endParaRPr lang="en-US" altLang="zh-TW" sz="1100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kern="1200" dirty="0" smtClean="0">
              <a:solidFill>
                <a:schemeClr val="tx1"/>
              </a:solidFill>
            </a:rPr>
            <a:t>群己互動、社會關懷</a:t>
          </a:r>
          <a:endParaRPr lang="zh-TW" altLang="en-US" sz="1100" kern="1200" dirty="0">
            <a:solidFill>
              <a:schemeClr val="tx1"/>
            </a:solidFill>
          </a:endParaRPr>
        </a:p>
      </dsp:txBody>
      <dsp:txXfrm>
        <a:off x="3388673" y="734481"/>
        <a:ext cx="1612058" cy="979308"/>
      </dsp:txXfrm>
    </dsp:sp>
    <dsp:sp modelId="{11EBDCEF-91F2-4D1D-82F8-BF06C892B3C4}">
      <dsp:nvSpPr>
        <dsp:cNvPr id="0" name=""/>
        <dsp:cNvSpPr/>
      </dsp:nvSpPr>
      <dsp:spPr>
        <a:xfrm>
          <a:off x="5040560" y="720075"/>
          <a:ext cx="1612058" cy="979308"/>
        </a:xfrm>
        <a:prstGeom prst="roundRect">
          <a:avLst/>
        </a:prstGeom>
        <a:solidFill>
          <a:schemeClr val="accent6">
            <a:shade val="50000"/>
            <a:hueOff val="-406230"/>
            <a:satOff val="-14402"/>
            <a:lumOff val="246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kern="1200" dirty="0" smtClean="0">
              <a:solidFill>
                <a:schemeClr val="tx1"/>
              </a:solidFill>
            </a:rPr>
            <a:t>選載單元：</a:t>
          </a:r>
          <a:endParaRPr lang="en-US" altLang="zh-TW" sz="1100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kern="1200" dirty="0" smtClean="0">
              <a:solidFill>
                <a:schemeClr val="tx1"/>
              </a:solidFill>
            </a:rPr>
            <a:t>人生價值相關</a:t>
          </a:r>
          <a:endParaRPr lang="zh-TW" altLang="en-US" sz="1100" kern="1200" dirty="0">
            <a:solidFill>
              <a:schemeClr val="tx1"/>
            </a:solidFill>
          </a:endParaRPr>
        </a:p>
      </dsp:txBody>
      <dsp:txXfrm>
        <a:off x="5040560" y="720075"/>
        <a:ext cx="1612058" cy="97930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43E107-B72F-438F-BB19-DD4E36C36605}">
      <dsp:nvSpPr>
        <dsp:cNvPr id="0" name=""/>
        <dsp:cNvSpPr/>
      </dsp:nvSpPr>
      <dsp:spPr>
        <a:xfrm>
          <a:off x="502246" y="0"/>
          <a:ext cx="5692121" cy="2447529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C23F5B9-D3FE-4C62-A93B-A963A16B3E44}">
      <dsp:nvSpPr>
        <dsp:cNvPr id="0" name=""/>
        <dsp:cNvSpPr/>
      </dsp:nvSpPr>
      <dsp:spPr>
        <a:xfrm>
          <a:off x="5002" y="734258"/>
          <a:ext cx="1593053" cy="97901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校史館參觀</a:t>
          </a:r>
          <a:endParaRPr lang="zh-TW" altLang="en-US" sz="2100" kern="1200" dirty="0"/>
        </a:p>
      </dsp:txBody>
      <dsp:txXfrm>
        <a:off x="5002" y="734258"/>
        <a:ext cx="1593053" cy="979011"/>
      </dsp:txXfrm>
    </dsp:sp>
    <dsp:sp modelId="{EA1C71E1-8B99-4B73-83B4-8278C1D8A2D0}">
      <dsp:nvSpPr>
        <dsp:cNvPr id="0" name=""/>
        <dsp:cNvSpPr/>
      </dsp:nvSpPr>
      <dsp:spPr>
        <a:xfrm>
          <a:off x="1702854" y="734258"/>
          <a:ext cx="1593053" cy="97901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校友訪談級報告（兩週）</a:t>
          </a:r>
          <a:endParaRPr lang="en-US" altLang="zh-TW" sz="2100" kern="1200" dirty="0" smtClean="0"/>
        </a:p>
      </dsp:txBody>
      <dsp:txXfrm>
        <a:off x="1702854" y="734258"/>
        <a:ext cx="1593053" cy="979011"/>
      </dsp:txXfrm>
    </dsp:sp>
    <dsp:sp modelId="{AA4CE01B-B91E-41DF-9EDA-0782F9F39F2B}">
      <dsp:nvSpPr>
        <dsp:cNvPr id="0" name=""/>
        <dsp:cNvSpPr/>
      </dsp:nvSpPr>
      <dsp:spPr>
        <a:xfrm>
          <a:off x="3400706" y="734258"/>
          <a:ext cx="1593053" cy="97901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校友典範的學習與傳承</a:t>
          </a:r>
          <a:endParaRPr lang="en-US" altLang="zh-TW" sz="2100" kern="1200" dirty="0" smtClean="0"/>
        </a:p>
      </dsp:txBody>
      <dsp:txXfrm>
        <a:off x="3400706" y="734258"/>
        <a:ext cx="1593053" cy="979011"/>
      </dsp:txXfrm>
    </dsp:sp>
    <dsp:sp modelId="{11EBDCEF-91F2-4D1D-82F8-BF06C892B3C4}">
      <dsp:nvSpPr>
        <dsp:cNvPr id="0" name=""/>
        <dsp:cNvSpPr/>
      </dsp:nvSpPr>
      <dsp:spPr>
        <a:xfrm>
          <a:off x="5098557" y="734258"/>
          <a:ext cx="1593053" cy="97901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綠建築與永續校園</a:t>
          </a:r>
          <a:endParaRPr lang="zh-TW" altLang="en-US" sz="2100" kern="1200" dirty="0"/>
        </a:p>
      </dsp:txBody>
      <dsp:txXfrm>
        <a:off x="5098557" y="734258"/>
        <a:ext cx="1593053" cy="979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0"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0"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7F45BCB-EE97-411D-BA48-6E2A6FE1DAC9}" type="datetimeFigureOut">
              <a:rPr lang="zh-TW" altLang="en-US"/>
              <a:pPr>
                <a:defRPr/>
              </a:pPr>
              <a:t>2011/9/8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0"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0"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25C3C071-55EC-4672-B8DB-2029E748ACE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0"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0"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41F2321-9732-4045-A5EA-93C6260C693D}" type="datetimeFigureOut">
              <a:rPr lang="zh-TW" altLang="en-US"/>
              <a:pPr>
                <a:defRPr/>
              </a:pPr>
              <a:t>2011/9/8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0"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0"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68EEBF5-8112-47B0-BD50-6F785E98EF9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5"/>
          <p:cNvSpPr>
            <a:spLocks noChangeArrowheads="1"/>
          </p:cNvSpPr>
          <p:nvPr userDrawn="1"/>
        </p:nvSpPr>
        <p:spPr bwMode="gray">
          <a:xfrm>
            <a:off x="0" y="0"/>
            <a:ext cx="1547813" cy="23495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zh-TW" altLang="en-US">
              <a:latin typeface="Arial" charset="0"/>
              <a:ea typeface="+mn-ea"/>
            </a:endParaRPr>
          </a:p>
        </p:txBody>
      </p:sp>
      <p:sp>
        <p:nvSpPr>
          <p:cNvPr id="5" name="Rectangle 66"/>
          <p:cNvSpPr>
            <a:spLocks noChangeArrowheads="1"/>
          </p:cNvSpPr>
          <p:nvPr userDrawn="1"/>
        </p:nvSpPr>
        <p:spPr bwMode="gray">
          <a:xfrm>
            <a:off x="1979613" y="2636838"/>
            <a:ext cx="7164387" cy="11525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zh-TW" altLang="en-US">
              <a:latin typeface="Arial" charset="0"/>
              <a:ea typeface="+mn-ea"/>
            </a:endParaRPr>
          </a:p>
        </p:txBody>
      </p:sp>
      <p:sp>
        <p:nvSpPr>
          <p:cNvPr id="6" name="Rectangle 67"/>
          <p:cNvSpPr>
            <a:spLocks noChangeArrowheads="1"/>
          </p:cNvSpPr>
          <p:nvPr userDrawn="1"/>
        </p:nvSpPr>
        <p:spPr bwMode="gray">
          <a:xfrm>
            <a:off x="0" y="2565400"/>
            <a:ext cx="9144000" cy="1524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zh-TW" altLang="en-US">
              <a:latin typeface="Arial" charset="0"/>
              <a:ea typeface="+mn-ea"/>
            </a:endParaRPr>
          </a:p>
        </p:txBody>
      </p:sp>
      <p:sp>
        <p:nvSpPr>
          <p:cNvPr id="7" name="Text Box 64"/>
          <p:cNvSpPr txBox="1">
            <a:spLocks noChangeArrowheads="1"/>
          </p:cNvSpPr>
          <p:nvPr userDrawn="1"/>
        </p:nvSpPr>
        <p:spPr bwMode="auto">
          <a:xfrm>
            <a:off x="228600" y="25146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kumimoji="0" lang="en-US" altLang="zh-TW" sz="2800" b="1" dirty="0">
              <a:solidFill>
                <a:schemeClr val="bg1"/>
              </a:solidFill>
              <a:latin typeface="Arial Black" pitchFamily="34" charset="0"/>
              <a:ea typeface="新細明體" charset="-120"/>
            </a:endParaRPr>
          </a:p>
        </p:txBody>
      </p:sp>
      <p:pic>
        <p:nvPicPr>
          <p:cNvPr id="8" name="圖片 13" descr="gallery_140_1180869_37245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0"/>
            <a:ext cx="1812925" cy="232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14" descr="gallery_140_5368502_37146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0"/>
            <a:ext cx="180022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圖片 15" descr="gallery_140_6958989_37426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0"/>
            <a:ext cx="172402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圖片 16" descr="gallery_140_4182566_37183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0"/>
            <a:ext cx="165735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65"/>
          <p:cNvSpPr>
            <a:spLocks noChangeArrowheads="1"/>
          </p:cNvSpPr>
          <p:nvPr userDrawn="1"/>
        </p:nvSpPr>
        <p:spPr bwMode="gray">
          <a:xfrm>
            <a:off x="8532813" y="0"/>
            <a:ext cx="611187" cy="23495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zh-TW" altLang="en-US">
              <a:latin typeface="Arial" charset="0"/>
              <a:ea typeface="+mn-ea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67744" y="2852936"/>
            <a:ext cx="6626225" cy="762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altLang="zh-TW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5257800"/>
            <a:ext cx="77724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en-US" altLang="zh-TW"/>
          </a:p>
        </p:txBody>
      </p:sp>
      <p:sp>
        <p:nvSpPr>
          <p:cNvPr id="13" name="Rectangle 7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64313"/>
            <a:ext cx="2133600" cy="157162"/>
          </a:xfr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7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0025"/>
            <a:ext cx="2895600" cy="171450"/>
          </a:xfrm>
        </p:spPr>
        <p:txBody>
          <a:bodyPr/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7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35738"/>
            <a:ext cx="2133600" cy="185737"/>
          </a:xfrm>
        </p:spPr>
        <p:txBody>
          <a:bodyPr/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AAD4417-E9C0-4C9B-AAC3-D2F3CCF18DC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779F2-108D-4E33-982B-FE6B4D23DB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43700" y="731838"/>
            <a:ext cx="2095500" cy="55927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731838"/>
            <a:ext cx="6134100" cy="55927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D53B5-C3A7-44D3-9C72-86E4D7BF882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731838"/>
            <a:ext cx="8153400" cy="56356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F8E9C-464D-441A-90D9-85BD0923ED4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FF5D8-7E1E-4C96-9496-9574528E1B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F9A5D-693A-46B2-A57D-EBC3C40061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2"/>
          </p:nvPr>
        </p:nvSpPr>
        <p:spPr>
          <a:xfrm>
            <a:off x="468313" y="6537325"/>
            <a:ext cx="2286000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EEE17-2955-4792-B458-89AE635F8E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D7E62-37A1-475D-BE6B-B06BEA7A9F3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FA868-0106-4FB5-B7A0-E2ADE163212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6029A-A606-47E1-98B1-DCCE7080FE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6C51E-7F30-40BF-9A5D-F34A494A02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34220-8458-48C7-954E-A78626F1DF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Rectangle 75"/>
          <p:cNvSpPr>
            <a:spLocks noChangeArrowheads="1"/>
          </p:cNvSpPr>
          <p:nvPr/>
        </p:nvSpPr>
        <p:spPr bwMode="gray">
          <a:xfrm>
            <a:off x="457200" y="6477000"/>
            <a:ext cx="8686800" cy="381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zh-TW" altLang="en-US">
              <a:latin typeface="Arial" charset="0"/>
              <a:ea typeface="+mn-ea"/>
            </a:endParaRPr>
          </a:p>
        </p:txBody>
      </p:sp>
      <p:grpSp>
        <p:nvGrpSpPr>
          <p:cNvPr id="1027" name="Group 68"/>
          <p:cNvGrpSpPr>
            <a:grpSpLocks/>
          </p:cNvGrpSpPr>
          <p:nvPr/>
        </p:nvGrpSpPr>
        <p:grpSpPr bwMode="auto">
          <a:xfrm>
            <a:off x="0" y="685800"/>
            <a:ext cx="9144000" cy="609600"/>
            <a:chOff x="0" y="432"/>
            <a:chExt cx="5760" cy="384"/>
          </a:xfrm>
        </p:grpSpPr>
        <p:sp>
          <p:nvSpPr>
            <p:cNvPr id="1093" name="Rectangle 69"/>
            <p:cNvSpPr>
              <a:spLocks noChangeArrowheads="1"/>
            </p:cNvSpPr>
            <p:nvPr userDrawn="1"/>
          </p:nvSpPr>
          <p:spPr bwMode="gray">
            <a:xfrm>
              <a:off x="0" y="432"/>
              <a:ext cx="5760" cy="9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kumimoji="0" lang="zh-TW" altLang="en-US">
                <a:latin typeface="Arial" charset="0"/>
                <a:ea typeface="+mn-ea"/>
              </a:endParaRPr>
            </a:p>
          </p:txBody>
        </p:sp>
        <p:sp>
          <p:nvSpPr>
            <p:cNvPr id="1094" name="Rectangle 70"/>
            <p:cNvSpPr>
              <a:spLocks noChangeArrowheads="1"/>
            </p:cNvSpPr>
            <p:nvPr userDrawn="1"/>
          </p:nvSpPr>
          <p:spPr bwMode="gray">
            <a:xfrm>
              <a:off x="362" y="432"/>
              <a:ext cx="5398" cy="384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kumimoji="0" lang="zh-TW" altLang="en-US">
                <a:latin typeface="Arial" charset="0"/>
                <a:ea typeface="+mn-ea"/>
              </a:endParaRPr>
            </a:p>
          </p:txBody>
        </p:sp>
      </p:grp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508750"/>
            <a:ext cx="205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29000" y="6508750"/>
            <a:ext cx="2133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36248EFF-78ED-49F5-8A37-6629F760EF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85800" y="731838"/>
            <a:ext cx="8153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21450"/>
            <a:ext cx="22860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00" name="Text Box 76"/>
          <p:cNvSpPr txBox="1">
            <a:spLocks noChangeArrowheads="1"/>
          </p:cNvSpPr>
          <p:nvPr/>
        </p:nvSpPr>
        <p:spPr bwMode="auto">
          <a:xfrm>
            <a:off x="7162800" y="90488"/>
            <a:ext cx="1905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en-US" altLang="zh-TW" sz="2800" b="1" dirty="0">
                <a:solidFill>
                  <a:schemeClr val="bg1"/>
                </a:solidFill>
                <a:latin typeface="Arial Black" pitchFamily="34" charset="0"/>
                <a:ea typeface="新細明體" charset="-120"/>
              </a:rPr>
              <a:t>L o g o</a:t>
            </a:r>
          </a:p>
        </p:txBody>
      </p:sp>
      <p:pic>
        <p:nvPicPr>
          <p:cNvPr id="1034" name="圖片 15" descr="pic452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21605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圖片 16" descr="校景采風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979613" y="-315913"/>
            <a:ext cx="7488237" cy="1152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5" r:id="rId2"/>
    <p:sldLayoutId id="2147483676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gate.ntut.edu.tw/index.php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613" y="2852738"/>
            <a:ext cx="6762750" cy="838200"/>
          </a:xfrm>
        </p:spPr>
        <p:txBody>
          <a:bodyPr/>
          <a:lstStyle/>
          <a:p>
            <a:pPr algn="ctr" eaLnBrk="1" hangingPunct="1"/>
            <a:r>
              <a:rPr lang="zh-TW" altLang="en-US" smtClean="0">
                <a:ea typeface="新細明體" pitchFamily="18" charset="-120"/>
              </a:rPr>
              <a:t>大學入門課程期初會議</a:t>
            </a:r>
            <a:r>
              <a:rPr lang="en-US" altLang="zh-TW" smtClean="0">
                <a:ea typeface="新細明體" pitchFamily="18" charset="-120"/>
              </a:rPr>
              <a:t/>
            </a:r>
            <a:br>
              <a:rPr lang="en-US" altLang="zh-TW" smtClean="0">
                <a:ea typeface="新細明體" pitchFamily="18" charset="-120"/>
              </a:rPr>
            </a:br>
            <a:r>
              <a:rPr lang="zh-TW" altLang="en-US" smtClean="0">
                <a:ea typeface="新細明體" pitchFamily="18" charset="-120"/>
              </a:rPr>
              <a:t>工作說明報告</a:t>
            </a:r>
            <a:endParaRPr lang="en-US" altLang="zh-TW" smtClean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4581525"/>
            <a:ext cx="6665912" cy="1362075"/>
          </a:xfrm>
        </p:spPr>
        <p:txBody>
          <a:bodyPr/>
          <a:lstStyle/>
          <a:p>
            <a:pPr algn="l" eaLnBrk="1" hangingPunct="1"/>
            <a:r>
              <a:rPr lang="zh-TW" altLang="en-US" sz="2400" smtClean="0">
                <a:ea typeface="新細明體" pitchFamily="18" charset="-120"/>
              </a:rPr>
              <a:t>課程委員會 執行秘書  </a:t>
            </a:r>
          </a:p>
          <a:p>
            <a:pPr algn="l" eaLnBrk="1" hangingPunct="1"/>
            <a:r>
              <a:rPr lang="zh-TW" altLang="en-US" sz="2400" smtClean="0">
                <a:ea typeface="新細明體" pitchFamily="18" charset="-120"/>
              </a:rPr>
              <a:t>                       通識教育中心   陳慧貞</a:t>
            </a:r>
          </a:p>
          <a:p>
            <a:pPr algn="l" eaLnBrk="1" hangingPunct="1"/>
            <a:r>
              <a:rPr lang="en-US" altLang="zh-TW" sz="2400" smtClean="0">
                <a:ea typeface="新細明體" pitchFamily="18" charset="-120"/>
              </a:rPr>
              <a:t>                                               2011.9.8</a:t>
            </a:r>
          </a:p>
        </p:txBody>
      </p:sp>
      <p:sp>
        <p:nvSpPr>
          <p:cNvPr id="4100" name="日期版面配置區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5" name="矩形 14"/>
          <p:cNvSpPr/>
          <p:nvPr/>
        </p:nvSpPr>
        <p:spPr>
          <a:xfrm>
            <a:off x="971550" y="1989138"/>
            <a:ext cx="7488238" cy="423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 sz="2400" dirty="0">
                <a:latin typeface="Arial" charset="0"/>
                <a:ea typeface="新細明體" charset="-120"/>
              </a:rPr>
              <a:t>(1)</a:t>
            </a:r>
            <a:r>
              <a:rPr kumimoji="0" lang="zh-TW" altLang="en-US" sz="2400" dirty="0">
                <a:latin typeface="Arial" charset="0"/>
                <a:ea typeface="新細明體" charset="-120"/>
              </a:rPr>
              <a:t>單元設計分配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r>
              <a:rPr kumimoji="0" lang="en-US" altLang="zh-TW" sz="2400" dirty="0">
                <a:latin typeface="Arial" charset="0"/>
                <a:ea typeface="新細明體" charset="-120"/>
              </a:rPr>
              <a:t>A.</a:t>
            </a:r>
            <a:r>
              <a:rPr kumimoji="0" lang="zh-TW" alt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  <a:ea typeface="+mn-ea"/>
              </a:rPr>
              <a:t> 「如何學習」</a:t>
            </a:r>
            <a:r>
              <a:rPr kumimoji="0" lang="zh-TW" altLang="en-US" sz="2400" dirty="0">
                <a:latin typeface="Arial" charset="0"/>
                <a:ea typeface="+mn-ea"/>
              </a:rPr>
              <a:t>→共排定</a:t>
            </a:r>
            <a:r>
              <a:rPr kumimoji="0" lang="en-US" altLang="zh-TW" sz="2400" dirty="0">
                <a:latin typeface="Arial" charset="0"/>
                <a:ea typeface="+mn-ea"/>
              </a:rPr>
              <a:t>4.5</a:t>
            </a:r>
            <a:r>
              <a:rPr kumimoji="0" lang="zh-TW" altLang="en-US" sz="2400" dirty="0">
                <a:latin typeface="Arial" charset="0"/>
                <a:ea typeface="+mn-ea"/>
              </a:rPr>
              <a:t>週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spcBef>
                <a:spcPts val="600"/>
              </a:spcBef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設計目的：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導引學生們善用學習資源，進而掌握學習策略與方法。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不僅在於幫助學生找到學習的方法，更重要的是培養學生「愛智」與「主動學習」的心態。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r>
              <a:rPr kumimoji="0" lang="zh-TW" altLang="en-US" sz="1600" dirty="0">
                <a:latin typeface="Arial" charset="0"/>
                <a:ea typeface="新細明體" charset="-120"/>
              </a:rPr>
              <a:t/>
            </a:r>
            <a:br>
              <a:rPr kumimoji="0" lang="zh-TW" altLang="en-US" sz="1600" dirty="0">
                <a:latin typeface="Arial" charset="0"/>
                <a:ea typeface="新細明體" charset="-120"/>
              </a:rPr>
            </a:br>
            <a:endParaRPr kumimoji="0" lang="zh-TW" altLang="en-US" sz="800" dirty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4340" name="矩形 14"/>
          <p:cNvSpPr>
            <a:spLocks noChangeArrowheads="1"/>
          </p:cNvSpPr>
          <p:nvPr/>
        </p:nvSpPr>
        <p:spPr bwMode="auto">
          <a:xfrm>
            <a:off x="971550" y="1989138"/>
            <a:ext cx="74882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kumimoji="0" lang="en-US" altLang="zh-TW" sz="2400"/>
          </a:p>
          <a:p>
            <a:r>
              <a:rPr kumimoji="0" lang="zh-TW" altLang="en-US" sz="2400"/>
              <a:t>實施方式</a:t>
            </a:r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r>
              <a:rPr kumimoji="0" lang="zh-TW" altLang="en-US" sz="1600"/>
              <a:t/>
            </a:r>
            <a:br>
              <a:rPr kumimoji="0" lang="zh-TW" altLang="en-US" sz="1600"/>
            </a:br>
            <a:endParaRPr kumimoji="0" lang="zh-TW" altLang="en-US" sz="800"/>
          </a:p>
        </p:txBody>
      </p:sp>
      <p:graphicFrame>
        <p:nvGraphicFramePr>
          <p:cNvPr id="7" name="內容版面配置區 17"/>
          <p:cNvGraphicFramePr>
            <a:graphicFrameLocks/>
          </p:cNvGraphicFramePr>
          <p:nvPr/>
        </p:nvGraphicFramePr>
        <p:xfrm>
          <a:off x="1331640" y="2924944"/>
          <a:ext cx="6696744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42" name="文字方塊 7"/>
          <p:cNvSpPr txBox="1">
            <a:spLocks noChangeArrowheads="1"/>
          </p:cNvSpPr>
          <p:nvPr/>
        </p:nvSpPr>
        <p:spPr bwMode="auto">
          <a:xfrm>
            <a:off x="1042988" y="4724400"/>
            <a:ext cx="180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/>
              <a:t>教師引導、或學長姐經驗傳承</a:t>
            </a:r>
          </a:p>
        </p:txBody>
      </p:sp>
      <p:sp>
        <p:nvSpPr>
          <p:cNvPr id="14343" name="文字方塊 8"/>
          <p:cNvSpPr txBox="1">
            <a:spLocks noChangeArrowheads="1"/>
          </p:cNvSpPr>
          <p:nvPr/>
        </p:nvSpPr>
        <p:spPr bwMode="auto">
          <a:xfrm>
            <a:off x="2771775" y="4868863"/>
            <a:ext cx="1800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/>
              <a:t>系主任演講，或參訪研究室、了解專題製作或實習參訪計畫</a:t>
            </a:r>
          </a:p>
        </p:txBody>
      </p:sp>
      <p:sp>
        <p:nvSpPr>
          <p:cNvPr id="14344" name="文字方塊 9"/>
          <p:cNvSpPr txBox="1">
            <a:spLocks noChangeArrowheads="1"/>
          </p:cNvSpPr>
          <p:nvPr/>
        </p:nvSpPr>
        <p:spPr bwMode="auto">
          <a:xfrm>
            <a:off x="4067175" y="3141663"/>
            <a:ext cx="18002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/>
              <a:t>了解校內資源</a:t>
            </a:r>
          </a:p>
        </p:txBody>
      </p:sp>
      <p:sp>
        <p:nvSpPr>
          <p:cNvPr id="14345" name="文字方塊 10"/>
          <p:cNvSpPr txBox="1">
            <a:spLocks noChangeArrowheads="1"/>
          </p:cNvSpPr>
          <p:nvPr/>
        </p:nvSpPr>
        <p:spPr bwMode="auto">
          <a:xfrm>
            <a:off x="5435600" y="3141663"/>
            <a:ext cx="18002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/>
              <a:t>合院講座</a:t>
            </a:r>
          </a:p>
        </p:txBody>
      </p:sp>
      <p:sp>
        <p:nvSpPr>
          <p:cNvPr id="14346" name="文字方塊 11"/>
          <p:cNvSpPr txBox="1">
            <a:spLocks noChangeArrowheads="1"/>
          </p:cNvSpPr>
          <p:nvPr/>
        </p:nvSpPr>
        <p:spPr bwMode="auto">
          <a:xfrm>
            <a:off x="7019925" y="4797425"/>
            <a:ext cx="18002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/>
              <a:t>教師選載單元</a:t>
            </a:r>
            <a:endParaRPr kumimoji="0" lang="en-US" altLang="zh-TW" sz="1200"/>
          </a:p>
          <a:p>
            <a:r>
              <a:rPr kumimoji="0" lang="zh-TW" altLang="en-US" sz="1200"/>
              <a:t>可以介紹世界知名大學、交換留學管道，或討論學習策略等，由教師自行設計規劃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5364" name="矩形 14"/>
          <p:cNvSpPr>
            <a:spLocks noChangeArrowheads="1"/>
          </p:cNvSpPr>
          <p:nvPr/>
        </p:nvSpPr>
        <p:spPr bwMode="auto">
          <a:xfrm>
            <a:off x="971550" y="1989138"/>
            <a:ext cx="78486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kumimoji="0" lang="en-US" altLang="zh-TW" sz="2400"/>
          </a:p>
          <a:p>
            <a:r>
              <a:rPr kumimoji="0" lang="en-US" altLang="zh-TW" sz="2400"/>
              <a:t>B.</a:t>
            </a:r>
            <a:r>
              <a:rPr kumimoji="0" lang="zh-TW" altLang="en-US" sz="2400"/>
              <a:t> </a:t>
            </a:r>
            <a:r>
              <a:rPr kumimoji="0" lang="zh-TW" altLang="en-US" sz="2400" b="1">
                <a:solidFill>
                  <a:srgbClr val="00B050"/>
                </a:solidFill>
              </a:rPr>
              <a:t>「生活與生涯」</a:t>
            </a:r>
            <a:r>
              <a:rPr kumimoji="0" lang="zh-TW" altLang="en-US" sz="2400"/>
              <a:t>→</a:t>
            </a:r>
            <a:r>
              <a:rPr kumimoji="0" lang="en-US" altLang="zh-TW" sz="2400"/>
              <a:t>4</a:t>
            </a:r>
            <a:r>
              <a:rPr kumimoji="0" lang="zh-TW" altLang="en-US" sz="2400"/>
              <a:t>週</a:t>
            </a:r>
            <a:endParaRPr kumimoji="0" lang="en-US" altLang="zh-TW" sz="2400"/>
          </a:p>
          <a:p>
            <a:pPr>
              <a:spcBef>
                <a:spcPts val="600"/>
              </a:spcBef>
            </a:pPr>
            <a:r>
              <a:rPr kumimoji="0" lang="zh-TW" altLang="en-US" sz="2400"/>
              <a:t>設計目的：</a:t>
            </a:r>
            <a:endParaRPr kumimoji="0" lang="en-US" altLang="zh-TW" sz="2400"/>
          </a:p>
          <a:p>
            <a:pPr>
              <a:buFont typeface="Arial" pitchFamily="34" charset="0"/>
              <a:buChar char="•"/>
            </a:pPr>
            <a:r>
              <a:rPr kumimoji="0" lang="zh-TW" altLang="en-US" sz="2400"/>
              <a:t>近程：引導學生掌握學校資源，適應學校生活。</a:t>
            </a:r>
            <a:endParaRPr kumimoji="0" lang="en-US" altLang="zh-TW" sz="2400"/>
          </a:p>
          <a:p>
            <a:pPr>
              <a:buFont typeface="Arial" pitchFamily="34" charset="0"/>
              <a:buChar char="•"/>
            </a:pPr>
            <a:r>
              <a:rPr kumimoji="0" lang="zh-TW" altLang="en-US" sz="2400"/>
              <a:t>中程：希望學生及早進行生涯規劃，儲備職涯戰力。</a:t>
            </a:r>
            <a:endParaRPr kumimoji="0" lang="en-US" altLang="zh-TW" sz="2400"/>
          </a:p>
          <a:p>
            <a:pPr>
              <a:buFont typeface="Arial" pitchFamily="34" charset="0"/>
              <a:buChar char="•"/>
            </a:pPr>
            <a:r>
              <a:rPr kumimoji="0" lang="zh-TW" altLang="en-US" sz="2400"/>
              <a:t>遠程：鼓勵學生善加思辨，妥善規劃並經營人生，且培養因應變局的適應力。</a:t>
            </a:r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r>
              <a:rPr kumimoji="0" lang="zh-TW" altLang="en-US" sz="1600"/>
              <a:t/>
            </a:r>
            <a:br>
              <a:rPr kumimoji="0" lang="zh-TW" altLang="en-US" sz="1600"/>
            </a:br>
            <a:endParaRPr kumimoji="0" lang="zh-TW" altLang="en-US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6388" name="矩形 14"/>
          <p:cNvSpPr>
            <a:spLocks noChangeArrowheads="1"/>
          </p:cNvSpPr>
          <p:nvPr/>
        </p:nvSpPr>
        <p:spPr bwMode="auto">
          <a:xfrm>
            <a:off x="971550" y="1989138"/>
            <a:ext cx="748823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400"/>
              <a:t>實施方式</a:t>
            </a:r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r>
              <a:rPr kumimoji="0" lang="zh-TW" altLang="en-US" sz="1600"/>
              <a:t/>
            </a:r>
            <a:br>
              <a:rPr kumimoji="0" lang="zh-TW" altLang="en-US" sz="1600"/>
            </a:br>
            <a:endParaRPr kumimoji="0" lang="zh-TW" altLang="en-US" sz="800"/>
          </a:p>
        </p:txBody>
      </p:sp>
      <p:graphicFrame>
        <p:nvGraphicFramePr>
          <p:cNvPr id="7" name="內容版面配置區 17"/>
          <p:cNvGraphicFramePr>
            <a:graphicFrameLocks/>
          </p:cNvGraphicFramePr>
          <p:nvPr/>
        </p:nvGraphicFramePr>
        <p:xfrm>
          <a:off x="1187624" y="2564904"/>
          <a:ext cx="6696744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90" name="文字方塊 7"/>
          <p:cNvSpPr txBox="1">
            <a:spLocks noChangeArrowheads="1"/>
          </p:cNvSpPr>
          <p:nvPr/>
        </p:nvSpPr>
        <p:spPr bwMode="auto">
          <a:xfrm>
            <a:off x="827088" y="4581525"/>
            <a:ext cx="2016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/>
              <a:t>學生自治會經驗傳承與分享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7412" name="矩形 14"/>
          <p:cNvSpPr>
            <a:spLocks noChangeArrowheads="1"/>
          </p:cNvSpPr>
          <p:nvPr/>
        </p:nvSpPr>
        <p:spPr bwMode="auto">
          <a:xfrm>
            <a:off x="971550" y="1989138"/>
            <a:ext cx="7848600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400"/>
              <a:t>C.</a:t>
            </a:r>
            <a:r>
              <a:rPr kumimoji="0" lang="zh-TW" altLang="en-US" sz="2400"/>
              <a:t> </a:t>
            </a:r>
            <a:r>
              <a:rPr kumimoji="0" lang="zh-TW" altLang="en-US" sz="2400" b="1">
                <a:solidFill>
                  <a:srgbClr val="7030A0"/>
                </a:solidFill>
              </a:rPr>
              <a:t>「北科本位課程」（校史與校友） </a:t>
            </a:r>
            <a:r>
              <a:rPr kumimoji="0" lang="zh-TW" altLang="en-US" sz="2400"/>
              <a:t>→</a:t>
            </a:r>
            <a:r>
              <a:rPr kumimoji="0" lang="en-US" altLang="zh-TW" sz="2400"/>
              <a:t>4.5</a:t>
            </a:r>
            <a:r>
              <a:rPr kumimoji="0" lang="zh-TW" altLang="en-US" sz="2400"/>
              <a:t>週</a:t>
            </a:r>
            <a:endParaRPr kumimoji="0" lang="en-US" altLang="zh-TW" sz="2400"/>
          </a:p>
          <a:p>
            <a:pPr>
              <a:spcBef>
                <a:spcPts val="1200"/>
              </a:spcBef>
            </a:pPr>
            <a:r>
              <a:rPr kumimoji="0" lang="zh-TW" altLang="en-US" sz="2400"/>
              <a:t>設計目的：</a:t>
            </a:r>
            <a:endParaRPr kumimoji="0" lang="en-US" altLang="zh-TW" sz="2400"/>
          </a:p>
          <a:p>
            <a:r>
              <a:rPr kumimoji="0" lang="zh-TW" altLang="en-US" sz="2400"/>
              <a:t>讓學生了解北科的百年榮耀，傳承校友們的奮鬥典範與誠樸精勤的工專精神，以此建立對學校的認同感與歸屬感。</a:t>
            </a:r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r>
              <a:rPr kumimoji="0" lang="zh-TW" altLang="en-US" sz="1600"/>
              <a:t/>
            </a:r>
            <a:br>
              <a:rPr kumimoji="0" lang="zh-TW" altLang="en-US" sz="1600"/>
            </a:br>
            <a:endParaRPr kumimoji="0" lang="zh-TW" altLang="en-US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8436" name="矩形 14"/>
          <p:cNvSpPr>
            <a:spLocks noChangeArrowheads="1"/>
          </p:cNvSpPr>
          <p:nvPr/>
        </p:nvSpPr>
        <p:spPr bwMode="auto">
          <a:xfrm>
            <a:off x="971550" y="1989138"/>
            <a:ext cx="748823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400"/>
              <a:t>實施方式</a:t>
            </a:r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endParaRPr kumimoji="0" lang="en-US" altLang="zh-TW" sz="2400"/>
          </a:p>
          <a:p>
            <a:r>
              <a:rPr kumimoji="0" lang="zh-TW" altLang="en-US" sz="1600"/>
              <a:t/>
            </a:r>
            <a:br>
              <a:rPr kumimoji="0" lang="zh-TW" altLang="en-US" sz="1600"/>
            </a:br>
            <a:endParaRPr kumimoji="0" lang="zh-TW" altLang="en-US" sz="800"/>
          </a:p>
        </p:txBody>
      </p:sp>
      <p:grpSp>
        <p:nvGrpSpPr>
          <p:cNvPr id="18437" name="群組 10"/>
          <p:cNvGrpSpPr>
            <a:grpSpLocks/>
          </p:cNvGrpSpPr>
          <p:nvPr/>
        </p:nvGrpSpPr>
        <p:grpSpPr bwMode="auto">
          <a:xfrm>
            <a:off x="971550" y="2781300"/>
            <a:ext cx="7632700" cy="2517775"/>
            <a:chOff x="1115616" y="3573016"/>
            <a:chExt cx="7632848" cy="2518539"/>
          </a:xfrm>
        </p:grpSpPr>
        <p:graphicFrame>
          <p:nvGraphicFramePr>
            <p:cNvPr id="7" name="內容版面配置區 17"/>
            <p:cNvGraphicFramePr>
              <a:graphicFrameLocks/>
            </p:cNvGraphicFramePr>
            <p:nvPr/>
          </p:nvGraphicFramePr>
          <p:xfrm>
            <a:off x="1475656" y="3573016"/>
            <a:ext cx="6696744" cy="244827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8439" name="文字方塊 7"/>
            <p:cNvSpPr txBox="1">
              <a:spLocks noChangeArrowheads="1"/>
            </p:cNvSpPr>
            <p:nvPr/>
          </p:nvSpPr>
          <p:spPr bwMode="auto">
            <a:xfrm>
              <a:off x="1115616" y="5445224"/>
              <a:ext cx="18002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kumimoji="0" lang="zh-TW" altLang="en-US" sz="1200"/>
            </a:p>
          </p:txBody>
        </p:sp>
        <p:sp>
          <p:nvSpPr>
            <p:cNvPr id="18440" name="文字方塊 9"/>
            <p:cNvSpPr txBox="1">
              <a:spLocks noChangeArrowheads="1"/>
            </p:cNvSpPr>
            <p:nvPr/>
          </p:nvSpPr>
          <p:spPr bwMode="auto">
            <a:xfrm>
              <a:off x="3203848" y="3789040"/>
              <a:ext cx="18002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kumimoji="0" lang="zh-TW" altLang="en-US" sz="1200"/>
            </a:p>
          </p:txBody>
        </p:sp>
        <p:sp>
          <p:nvSpPr>
            <p:cNvPr id="18441" name="文字方塊 11"/>
            <p:cNvSpPr txBox="1">
              <a:spLocks noChangeArrowheads="1"/>
            </p:cNvSpPr>
            <p:nvPr/>
          </p:nvSpPr>
          <p:spPr bwMode="auto">
            <a:xfrm>
              <a:off x="6948264" y="5445224"/>
              <a:ext cx="18002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1200"/>
                <a:t>合院演講：使學生了解校園環境設計理念、增進情境學習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5" name="矩形 14"/>
          <p:cNvSpPr/>
          <p:nvPr/>
        </p:nvSpPr>
        <p:spPr>
          <a:xfrm>
            <a:off x="971550" y="1989138"/>
            <a:ext cx="7056438" cy="5340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 sz="2400" dirty="0">
                <a:latin typeface="Arial" charset="0"/>
                <a:ea typeface="新細明體" charset="-120"/>
              </a:rPr>
              <a:t>D.</a:t>
            </a:r>
            <a:r>
              <a:rPr kumimoji="0" lang="zh-TW" altLang="en-US" sz="2400" b="1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新細明體" charset="-120"/>
              </a:rPr>
              <a:t>理念性課程</a:t>
            </a:r>
            <a:r>
              <a:rPr kumimoji="0" lang="zh-TW" altLang="en-US" sz="2400" dirty="0">
                <a:latin typeface="Arial" charset="0"/>
                <a:ea typeface="新細明體" charset="-120"/>
              </a:rPr>
              <a:t>：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spcBef>
                <a:spcPts val="600"/>
              </a:spcBef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設計目的：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以導論協助學生掌握課程的實施目的及理念，以問卷追蹤實施成果，作為修正及改革課程之指標。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成年的責任單元：「成年誓詞競賽」為教卓管考指標之一，請各班老師從學生作品當中選出佳作五名參加全校競賽，全校優勝者將請教卓小組拍攝短片上傳大學入門網站。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教師選載及自創單元的設計。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buFont typeface="Arial" pitchFamily="34" charset="0"/>
              <a:buChar char="•"/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r>
              <a:rPr kumimoji="0" lang="zh-TW" altLang="en-US" sz="1600" dirty="0">
                <a:latin typeface="Arial" charset="0"/>
                <a:ea typeface="新細明體" charset="-120"/>
              </a:rPr>
              <a:t/>
            </a:r>
            <a:br>
              <a:rPr kumimoji="0" lang="zh-TW" altLang="en-US" sz="1600" dirty="0">
                <a:latin typeface="Arial" charset="0"/>
                <a:ea typeface="新細明體" charset="-120"/>
              </a:rPr>
            </a:br>
            <a:endParaRPr kumimoji="0" lang="zh-TW" altLang="en-US" sz="800" dirty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4" name="矩形 13"/>
          <p:cNvSpPr/>
          <p:nvPr/>
        </p:nvSpPr>
        <p:spPr>
          <a:xfrm>
            <a:off x="1116013" y="1989138"/>
            <a:ext cx="6624637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 marL="457200" indent="-457200">
              <a:buFontTx/>
              <a:buAutoNum type="alphaUcPeriod"/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帶班教師負責的周次，可申請雙師計畫，相關行政事務大學入門行政助理會予以協助。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 marL="457200" indent="-457200">
              <a:buFontTx/>
              <a:buAutoNum type="alphaUcPeriod"/>
              <a:defRPr/>
            </a:pPr>
            <a:r>
              <a:rPr kumimoji="0" lang="zh-TW" altLang="en-US" sz="2400" dirty="0">
                <a:latin typeface="Arial" charset="0"/>
                <a:ea typeface="新細明體" charset="-120"/>
              </a:rPr>
              <a:t>雙師計畫的申請辦法，請參照教務處課務組的規定。</a:t>
            </a: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r>
              <a:rPr kumimoji="0" lang="en-US" altLang="zh-TW" sz="2400" dirty="0">
                <a:latin typeface="Arial" charset="0"/>
                <a:ea typeface="新細明體" charset="-120"/>
              </a:rPr>
              <a:t>C. </a:t>
            </a:r>
            <a:r>
              <a:rPr kumimoji="0" lang="zh-TW" altLang="en-US" sz="2400" dirty="0">
                <a:latin typeface="Arial" charset="0"/>
                <a:ea typeface="新細明體" charset="-120"/>
              </a:rPr>
              <a:t>帶班教師負責的周次，也可與其他班級進行   　　　　協同教學，共同合作分擔教學主題。</a:t>
            </a: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r>
              <a:rPr kumimoji="0"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新細明體" charset="-120"/>
              </a:rPr>
              <a:t/>
            </a:r>
            <a:br>
              <a:rPr kumimoji="0"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新細明體" charset="-120"/>
              </a:rPr>
            </a:br>
            <a:endParaRPr kumimoji="0" lang="zh-TW" altLang="en-US" sz="800" dirty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新細明體" charset="-120"/>
            </a:endParaRPr>
          </a:p>
        </p:txBody>
      </p:sp>
      <p:grpSp>
        <p:nvGrpSpPr>
          <p:cNvPr id="20485" name="Group 34"/>
          <p:cNvGrpSpPr>
            <a:grpSpLocks/>
          </p:cNvGrpSpPr>
          <p:nvPr/>
        </p:nvGrpSpPr>
        <p:grpSpPr bwMode="auto">
          <a:xfrm>
            <a:off x="755650" y="1412875"/>
            <a:ext cx="5410200" cy="665163"/>
            <a:chOff x="1152" y="2413"/>
            <a:chExt cx="3408" cy="419"/>
          </a:xfrm>
        </p:grpSpPr>
        <p:grpSp>
          <p:nvGrpSpPr>
            <p:cNvPr id="20486" name="Group 17"/>
            <p:cNvGrpSpPr>
              <a:grpSpLocks/>
            </p:cNvGrpSpPr>
            <p:nvPr/>
          </p:nvGrpSpPr>
          <p:grpSpPr bwMode="auto">
            <a:xfrm>
              <a:off x="1152" y="2413"/>
              <a:ext cx="480" cy="419"/>
              <a:chOff x="1110" y="2656"/>
              <a:chExt cx="1549" cy="1351"/>
            </a:xfrm>
          </p:grpSpPr>
          <p:sp>
            <p:nvSpPr>
              <p:cNvPr id="20490" name="AutoShape 18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20491" name="AutoShape 19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22" name="AutoShape 20"/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flip="none" rotWithShape="1">
                <a:gsLst>
                  <a:gs pos="0">
                    <a:schemeClr val="accent5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5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5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20487" name="Line 25"/>
            <p:cNvSpPr>
              <a:spLocks noChangeShapeType="1"/>
            </p:cNvSpPr>
            <p:nvPr/>
          </p:nvSpPr>
          <p:spPr bwMode="auto">
            <a:xfrm>
              <a:off x="1536" y="2797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0488" name="Text Box 26"/>
            <p:cNvSpPr txBox="1">
              <a:spLocks noChangeArrowheads="1"/>
            </p:cNvSpPr>
            <p:nvPr/>
          </p:nvSpPr>
          <p:spPr bwMode="auto">
            <a:xfrm>
              <a:off x="2160" y="2461"/>
              <a:ext cx="1861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帶班教師之相關資源</a:t>
              </a:r>
              <a:endParaRPr kumimoji="0" lang="en-US" altLang="zh-TW" sz="2400"/>
            </a:p>
          </p:txBody>
        </p:sp>
        <p:sp>
          <p:nvSpPr>
            <p:cNvPr id="20489" name="Text Box 27"/>
            <p:cNvSpPr txBox="1">
              <a:spLocks noChangeArrowheads="1"/>
            </p:cNvSpPr>
            <p:nvPr/>
          </p:nvSpPr>
          <p:spPr bwMode="gray">
            <a:xfrm>
              <a:off x="1275" y="2475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pic>
        <p:nvPicPr>
          <p:cNvPr id="21508" name="內容版面配置區 14" descr="大學入門網站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3713" y="2565400"/>
            <a:ext cx="4752975" cy="3651250"/>
          </a:xfrm>
        </p:spPr>
      </p:pic>
      <p:sp>
        <p:nvSpPr>
          <p:cNvPr id="14" name="矩形 13"/>
          <p:cNvSpPr/>
          <p:nvPr/>
        </p:nvSpPr>
        <p:spPr>
          <a:xfrm>
            <a:off x="971550" y="1341438"/>
            <a:ext cx="6624638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r>
              <a:rPr kumimoji="0" lang="en-US" altLang="zh-TW" sz="2400" dirty="0">
                <a:latin typeface="Arial" charset="0"/>
                <a:ea typeface="新細明體" charset="-120"/>
              </a:rPr>
              <a:t>D.</a:t>
            </a:r>
            <a:r>
              <a:rPr kumimoji="0" lang="zh-TW" altLang="en-US" sz="2400" dirty="0">
                <a:latin typeface="Arial" charset="0"/>
                <a:ea typeface="新細明體" charset="-120"/>
              </a:rPr>
              <a:t> 大學入門網站</a:t>
            </a:r>
            <a:r>
              <a:rPr kumimoji="0" lang="en-US" altLang="zh-TW" sz="2400" dirty="0">
                <a:solidFill>
                  <a:schemeClr val="accent4"/>
                </a:solidFill>
                <a:latin typeface="Arial" charset="0"/>
                <a:ea typeface="+mn-ea"/>
                <a:hlinkClick r:id="rId3"/>
              </a:rPr>
              <a:t>http://gate.ntut.edu.tw/index.php</a:t>
            </a:r>
            <a:endParaRPr kumimoji="0" lang="en-US" altLang="zh-TW" sz="2400" dirty="0">
              <a:solidFill>
                <a:schemeClr val="accent4"/>
              </a:solidFill>
              <a:latin typeface="Arial" charset="0"/>
              <a:ea typeface="新細明體" charset="-120"/>
            </a:endParaRPr>
          </a:p>
          <a:p>
            <a:pPr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 marL="457200" indent="-457200">
              <a:buFontTx/>
              <a:buAutoNum type="alphaUcPeriod"/>
              <a:defRPr/>
            </a:pPr>
            <a:endParaRPr kumimoji="0" lang="en-US" altLang="zh-TW" sz="2400" dirty="0">
              <a:latin typeface="Arial" charset="0"/>
              <a:ea typeface="新細明體" charset="-120"/>
            </a:endParaRPr>
          </a:p>
          <a:p>
            <a:pPr>
              <a:defRPr/>
            </a:pPr>
            <a:r>
              <a:rPr kumimoji="0"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新細明體" charset="-120"/>
              </a:rPr>
              <a:t/>
            </a:r>
            <a:br>
              <a:rPr kumimoji="0"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新細明體" charset="-120"/>
              </a:rPr>
            </a:br>
            <a:endParaRPr kumimoji="0" lang="zh-TW" altLang="en-US" sz="800" dirty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2532" name="矩形 15"/>
          <p:cNvSpPr>
            <a:spLocks noChangeArrowheads="1"/>
          </p:cNvSpPr>
          <p:nvPr/>
        </p:nvSpPr>
        <p:spPr bwMode="auto">
          <a:xfrm>
            <a:off x="323850" y="1844675"/>
            <a:ext cx="8351838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0" lang="zh-TW" altLang="en-US" sz="2400" b="1">
                <a:solidFill>
                  <a:srgbClr val="002060"/>
                </a:solidFill>
              </a:rPr>
              <a:t>針對</a:t>
            </a:r>
            <a:r>
              <a:rPr kumimoji="0" lang="zh-TW" altLang="en-US" sz="2400" b="1" u="sng">
                <a:solidFill>
                  <a:srgbClr val="002060"/>
                </a:solidFill>
              </a:rPr>
              <a:t>選載單元</a:t>
            </a:r>
            <a:r>
              <a:rPr kumimoji="0" lang="zh-TW" altLang="en-US" sz="2400" b="1">
                <a:solidFill>
                  <a:srgbClr val="002060"/>
                </a:solidFill>
              </a:rPr>
              <a:t>成立讀書會</a:t>
            </a:r>
            <a:r>
              <a:rPr kumimoji="0" lang="en-US" altLang="zh-TW" sz="2400" b="1">
                <a:solidFill>
                  <a:srgbClr val="002060"/>
                </a:solidFill>
              </a:rPr>
              <a:t>,</a:t>
            </a:r>
            <a:r>
              <a:rPr kumimoji="0" lang="zh-TW" altLang="en-US" sz="2400" b="1">
                <a:solidFill>
                  <a:srgbClr val="002060"/>
                </a:solidFill>
              </a:rPr>
              <a:t>以</a:t>
            </a:r>
            <a:r>
              <a:rPr kumimoji="0" lang="zh-TW" altLang="en-US" sz="2400" b="1" u="sng">
                <a:solidFill>
                  <a:srgbClr val="002060"/>
                </a:solidFill>
              </a:rPr>
              <a:t>帶班老師共讀</a:t>
            </a:r>
            <a:r>
              <a:rPr kumimoji="0" lang="zh-TW" altLang="en-US" sz="2400" b="1">
                <a:solidFill>
                  <a:srgbClr val="002060"/>
                </a:solidFill>
              </a:rPr>
              <a:t>之方式</a:t>
            </a:r>
            <a:r>
              <a:rPr kumimoji="0" lang="en-US" altLang="zh-TW" sz="2400" b="1">
                <a:solidFill>
                  <a:srgbClr val="002060"/>
                </a:solidFill>
              </a:rPr>
              <a:t>,</a:t>
            </a:r>
            <a:r>
              <a:rPr kumimoji="0" lang="zh-TW" altLang="en-US" sz="2400" b="1">
                <a:solidFill>
                  <a:srgbClr val="002060"/>
                </a:solidFill>
              </a:rPr>
              <a:t>與課程一起成長</a:t>
            </a:r>
            <a:r>
              <a:rPr kumimoji="0" lang="zh-TW" altLang="en-US" sz="2400" b="1"/>
              <a:t>。</a:t>
            </a:r>
          </a:p>
          <a:p>
            <a:pPr>
              <a:buFont typeface="Arial" pitchFamily="34" charset="0"/>
              <a:buChar char="•"/>
            </a:pPr>
            <a:r>
              <a:rPr kumimoji="0" lang="zh-TW" altLang="en-US" sz="2400" b="1">
                <a:solidFill>
                  <a:srgbClr val="002060"/>
                </a:solidFill>
              </a:rPr>
              <a:t>本學期</a:t>
            </a:r>
            <a:r>
              <a:rPr kumimoji="0" lang="en-US" altLang="zh-TW" sz="2400" b="1">
                <a:solidFill>
                  <a:srgbClr val="002060"/>
                </a:solidFill>
              </a:rPr>
              <a:t>2</a:t>
            </a:r>
            <a:r>
              <a:rPr kumimoji="0" lang="zh-TW" altLang="en-US" sz="2400" b="1">
                <a:solidFill>
                  <a:srgbClr val="002060"/>
                </a:solidFill>
              </a:rPr>
              <a:t>次</a:t>
            </a:r>
            <a:r>
              <a:rPr kumimoji="0" lang="en-US" altLang="zh-TW" sz="2400" b="1">
                <a:solidFill>
                  <a:srgbClr val="002060"/>
                </a:solidFill>
              </a:rPr>
              <a:t>,</a:t>
            </a:r>
            <a:r>
              <a:rPr kumimoji="0" lang="zh-TW" altLang="en-US" sz="2400" b="1">
                <a:solidFill>
                  <a:srgbClr val="002060"/>
                </a:solidFill>
              </a:rPr>
              <a:t>期中期末考周</a:t>
            </a:r>
            <a:r>
              <a:rPr kumimoji="0" lang="en-US" altLang="zh-TW" sz="2400" b="1">
                <a:solidFill>
                  <a:srgbClr val="002060"/>
                </a:solidFill>
              </a:rPr>
              <a:t>,</a:t>
            </a:r>
            <a:r>
              <a:rPr kumimoji="0" lang="zh-TW" altLang="en-US" sz="2400" b="1">
                <a:solidFill>
                  <a:srgbClr val="002060"/>
                </a:solidFill>
              </a:rPr>
              <a:t>各選</a:t>
            </a:r>
            <a:r>
              <a:rPr kumimoji="0" lang="en-US" altLang="zh-TW" sz="2400" b="1">
                <a:solidFill>
                  <a:srgbClr val="002060"/>
                </a:solidFill>
              </a:rPr>
              <a:t>2</a:t>
            </a:r>
            <a:r>
              <a:rPr kumimoji="0" lang="zh-TW" altLang="en-US" sz="2400" b="1">
                <a:solidFill>
                  <a:srgbClr val="002060"/>
                </a:solidFill>
              </a:rPr>
              <a:t>本書</a:t>
            </a:r>
            <a:r>
              <a:rPr kumimoji="0" lang="en-US" altLang="zh-TW" sz="2400" b="1">
                <a:solidFill>
                  <a:srgbClr val="002060"/>
                </a:solidFill>
              </a:rPr>
              <a:t>,</a:t>
            </a:r>
            <a:r>
              <a:rPr kumimoji="0" lang="zh-TW" altLang="en-US" sz="2400" b="1">
                <a:solidFill>
                  <a:srgbClr val="002060"/>
                </a:solidFill>
              </a:rPr>
              <a:t>由導讀老師介紹後共同討論</a:t>
            </a:r>
            <a:r>
              <a:rPr kumimoji="0" lang="en-US" altLang="zh-TW" sz="2400" b="1">
                <a:solidFill>
                  <a:srgbClr val="002060"/>
                </a:solidFill>
              </a:rPr>
              <a:t>.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kumimoji="0" lang="zh-TW" altLang="en-US" sz="2000" b="1">
                <a:solidFill>
                  <a:srgbClr val="002060"/>
                </a:solidFill>
              </a:rPr>
              <a:t>讀書會閱讀書目</a:t>
            </a:r>
            <a:endParaRPr kumimoji="0" lang="en-US" altLang="zh-TW" sz="2000" b="1">
              <a:solidFill>
                <a:srgbClr val="002060"/>
              </a:solidFill>
            </a:endParaRPr>
          </a:p>
          <a:p>
            <a:r>
              <a:rPr kumimoji="0" lang="en-US" altLang="zh-TW" sz="2000" b="1">
                <a:solidFill>
                  <a:srgbClr val="4872DD"/>
                </a:solidFill>
              </a:rPr>
              <a:t>1. </a:t>
            </a:r>
            <a:r>
              <a:rPr kumimoji="0" lang="zh-TW" altLang="zh-TW" sz="2000" b="1">
                <a:solidFill>
                  <a:srgbClr val="4872DD"/>
                </a:solidFill>
              </a:rPr>
              <a:t>黃崑巖，《給青年學生的十封信》。</a:t>
            </a:r>
          </a:p>
          <a:p>
            <a:r>
              <a:rPr kumimoji="0" lang="en-US" altLang="zh-TW" sz="2000" b="1">
                <a:solidFill>
                  <a:srgbClr val="4872DD"/>
                </a:solidFill>
              </a:rPr>
              <a:t>2. Jonah Lehrer</a:t>
            </a:r>
            <a:r>
              <a:rPr kumimoji="0" lang="zh-TW" altLang="zh-TW" sz="2000" b="1">
                <a:solidFill>
                  <a:srgbClr val="4872DD"/>
                </a:solidFill>
              </a:rPr>
              <a:t>著，楊玉齡譯：《大腦決策手冊──該用腦袋的哪個部分做決策？》。</a:t>
            </a:r>
          </a:p>
          <a:p>
            <a:r>
              <a:rPr kumimoji="0" lang="en-US" altLang="zh-TW" sz="2000" b="1">
                <a:solidFill>
                  <a:srgbClr val="4872DD"/>
                </a:solidFill>
              </a:rPr>
              <a:t>3. </a:t>
            </a:r>
            <a:r>
              <a:rPr kumimoji="0" lang="zh-TW" altLang="zh-TW" sz="2000" b="1">
                <a:solidFill>
                  <a:srgbClr val="4872DD"/>
                </a:solidFill>
              </a:rPr>
              <a:t>邁可．桑德爾著，樂為良譯：《正義：一場思辨之旅》 。</a:t>
            </a:r>
          </a:p>
          <a:p>
            <a:r>
              <a:rPr kumimoji="0" lang="en-US" altLang="zh-TW" sz="2000" b="1">
                <a:solidFill>
                  <a:srgbClr val="4872DD"/>
                </a:solidFill>
              </a:rPr>
              <a:t>4.  T. Kelley</a:t>
            </a:r>
            <a:r>
              <a:rPr kumimoji="0" lang="zh-TW" altLang="zh-TW" sz="2000" b="1">
                <a:solidFill>
                  <a:srgbClr val="4872DD"/>
                </a:solidFill>
              </a:rPr>
              <a:t>，《決定未來的</a:t>
            </a:r>
            <a:r>
              <a:rPr kumimoji="0" lang="en-US" altLang="zh-TW" sz="2000" b="1">
                <a:solidFill>
                  <a:srgbClr val="4872DD"/>
                </a:solidFill>
              </a:rPr>
              <a:t>10</a:t>
            </a:r>
            <a:r>
              <a:rPr kumimoji="0" lang="zh-TW" altLang="zh-TW" sz="2000" b="1">
                <a:solidFill>
                  <a:srgbClr val="4872DD"/>
                </a:solidFill>
              </a:rPr>
              <a:t>種人：</a:t>
            </a:r>
            <a:r>
              <a:rPr kumimoji="0" lang="en-US" altLang="zh-TW" sz="2000" b="1">
                <a:solidFill>
                  <a:srgbClr val="4872DD"/>
                </a:solidFill>
              </a:rPr>
              <a:t>10</a:t>
            </a:r>
            <a:r>
              <a:rPr kumimoji="0" lang="zh-TW" altLang="zh-TW" sz="2000" b="1">
                <a:solidFill>
                  <a:srgbClr val="4872DD"/>
                </a:solidFill>
              </a:rPr>
              <a:t>種創新，</a:t>
            </a:r>
            <a:r>
              <a:rPr kumimoji="0" lang="en-US" altLang="zh-TW" sz="2000" b="1">
                <a:solidFill>
                  <a:srgbClr val="4872DD"/>
                </a:solidFill>
              </a:rPr>
              <a:t>10</a:t>
            </a:r>
            <a:r>
              <a:rPr kumimoji="0" lang="zh-TW" altLang="zh-TW" sz="2000" b="1">
                <a:solidFill>
                  <a:srgbClr val="4872DD"/>
                </a:solidFill>
              </a:rPr>
              <a:t>個未來，你屬於哪一種？》 。</a:t>
            </a:r>
          </a:p>
          <a:p>
            <a:r>
              <a:rPr kumimoji="0" lang="en-US" altLang="zh-TW" sz="2000" b="1">
                <a:solidFill>
                  <a:srgbClr val="4872DD"/>
                </a:solidFill>
              </a:rPr>
              <a:t>5.</a:t>
            </a:r>
            <a:r>
              <a:rPr kumimoji="0" lang="zh-TW" altLang="zh-TW" sz="2000" b="1">
                <a:solidFill>
                  <a:srgbClr val="4872DD"/>
                </a:solidFill>
              </a:rPr>
              <a:t>湯馬斯．佛里曼著，《世界又平、又熱、又擠》 。</a:t>
            </a:r>
          </a:p>
          <a:p>
            <a:r>
              <a:rPr kumimoji="0" lang="en-US" altLang="zh-TW" sz="2000" b="1">
                <a:solidFill>
                  <a:srgbClr val="4872DD"/>
                </a:solidFill>
              </a:rPr>
              <a:t>6.</a:t>
            </a:r>
            <a:r>
              <a:rPr kumimoji="0" lang="zh-TW" altLang="zh-TW" sz="2000" b="1">
                <a:solidFill>
                  <a:srgbClr val="4872DD"/>
                </a:solidFill>
              </a:rPr>
              <a:t>洪蘭、曾志朗著，《見人見智：大腦與心智的行動交響曲》。</a:t>
            </a:r>
            <a:endParaRPr kumimoji="0" lang="en-US" altLang="zh-TW" sz="2000" b="1">
              <a:solidFill>
                <a:srgbClr val="4872DD"/>
              </a:solidFill>
            </a:endParaRPr>
          </a:p>
          <a:p>
            <a:pPr>
              <a:spcBef>
                <a:spcPts val="1200"/>
              </a:spcBef>
            </a:pPr>
            <a:r>
              <a:rPr kumimoji="0" lang="zh-TW" altLang="en-US" sz="2400" b="1">
                <a:solidFill>
                  <a:schemeClr val="folHlink"/>
                </a:solidFill>
              </a:rPr>
              <a:t/>
            </a:r>
            <a:br>
              <a:rPr kumimoji="0" lang="zh-TW" altLang="en-US" sz="2400" b="1">
                <a:solidFill>
                  <a:schemeClr val="folHlink"/>
                </a:solidFill>
              </a:rPr>
            </a:br>
            <a:endParaRPr kumimoji="0" lang="zh-TW" altLang="en-US" sz="2400" b="1">
              <a:solidFill>
                <a:schemeClr val="folHlink"/>
              </a:solidFill>
            </a:endParaRPr>
          </a:p>
        </p:txBody>
      </p:sp>
      <p:grpSp>
        <p:nvGrpSpPr>
          <p:cNvPr id="22533" name="Group 34"/>
          <p:cNvGrpSpPr>
            <a:grpSpLocks/>
          </p:cNvGrpSpPr>
          <p:nvPr/>
        </p:nvGrpSpPr>
        <p:grpSpPr bwMode="auto">
          <a:xfrm>
            <a:off x="684213" y="1196975"/>
            <a:ext cx="5410200" cy="665163"/>
            <a:chOff x="1152" y="2413"/>
            <a:chExt cx="3408" cy="419"/>
          </a:xfrm>
        </p:grpSpPr>
        <p:grpSp>
          <p:nvGrpSpPr>
            <p:cNvPr id="22534" name="Group 17"/>
            <p:cNvGrpSpPr>
              <a:grpSpLocks/>
            </p:cNvGrpSpPr>
            <p:nvPr/>
          </p:nvGrpSpPr>
          <p:grpSpPr bwMode="auto">
            <a:xfrm>
              <a:off x="1152" y="2413"/>
              <a:ext cx="480" cy="419"/>
              <a:chOff x="1110" y="2656"/>
              <a:chExt cx="1549" cy="1351"/>
            </a:xfrm>
          </p:grpSpPr>
          <p:sp>
            <p:nvSpPr>
              <p:cNvPr id="22538" name="AutoShape 18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22539" name="AutoShape 19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22" name="AutoShape 20"/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22535" name="Line 25"/>
            <p:cNvSpPr>
              <a:spLocks noChangeShapeType="1"/>
            </p:cNvSpPr>
            <p:nvPr/>
          </p:nvSpPr>
          <p:spPr bwMode="auto">
            <a:xfrm>
              <a:off x="1536" y="2797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2536" name="Text Box 26"/>
            <p:cNvSpPr txBox="1">
              <a:spLocks noChangeArrowheads="1"/>
            </p:cNvSpPr>
            <p:nvPr/>
          </p:nvSpPr>
          <p:spPr bwMode="auto">
            <a:xfrm>
              <a:off x="2160" y="2461"/>
              <a:ext cx="107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教師讀書會</a:t>
              </a:r>
              <a:endParaRPr kumimoji="0" lang="en-US" altLang="zh-TW" sz="2400"/>
            </a:p>
          </p:txBody>
        </p:sp>
        <p:sp>
          <p:nvSpPr>
            <p:cNvPr id="22537" name="Text Box 27"/>
            <p:cNvSpPr txBox="1">
              <a:spLocks noChangeArrowheads="1"/>
            </p:cNvSpPr>
            <p:nvPr/>
          </p:nvSpPr>
          <p:spPr bwMode="gray">
            <a:xfrm>
              <a:off x="1275" y="2475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日期版面配置區 5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zh-TW" smtClean="0">
              <a:solidFill>
                <a:schemeClr val="accent1"/>
              </a:solidFill>
              <a:ea typeface="新細明體" pitchFamily="18" charset="-120"/>
            </a:endParaRPr>
          </a:p>
        </p:txBody>
      </p:sp>
      <p:grpSp>
        <p:nvGrpSpPr>
          <p:cNvPr id="5124" name="Group 32"/>
          <p:cNvGrpSpPr>
            <a:grpSpLocks/>
          </p:cNvGrpSpPr>
          <p:nvPr/>
        </p:nvGrpSpPr>
        <p:grpSpPr bwMode="auto">
          <a:xfrm>
            <a:off x="1831975" y="2024063"/>
            <a:ext cx="5410200" cy="665162"/>
            <a:chOff x="1152" y="1275"/>
            <a:chExt cx="3408" cy="419"/>
          </a:xfrm>
        </p:grpSpPr>
        <p:grpSp>
          <p:nvGrpSpPr>
            <p:cNvPr id="5158" name="Group 3"/>
            <p:cNvGrpSpPr>
              <a:grpSpLocks/>
            </p:cNvGrpSpPr>
            <p:nvPr/>
          </p:nvGrpSpPr>
          <p:grpSpPr bwMode="auto">
            <a:xfrm>
              <a:off x="1152" y="1275"/>
              <a:ext cx="480" cy="419"/>
              <a:chOff x="1110" y="2656"/>
              <a:chExt cx="1549" cy="1351"/>
            </a:xfrm>
          </p:grpSpPr>
          <p:sp>
            <p:nvSpPr>
              <p:cNvPr id="5162" name="AutoShape 4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5163" name="AutoShape 5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81926" name="AutoShape 6"/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5159" name="Line 11"/>
            <p:cNvSpPr>
              <a:spLocks noChangeShapeType="1"/>
            </p:cNvSpPr>
            <p:nvPr/>
          </p:nvSpPr>
          <p:spPr bwMode="auto">
            <a:xfrm>
              <a:off x="1536" y="1659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160" name="Text Box 12"/>
            <p:cNvSpPr txBox="1">
              <a:spLocks noChangeArrowheads="1"/>
            </p:cNvSpPr>
            <p:nvPr/>
          </p:nvSpPr>
          <p:spPr bwMode="auto">
            <a:xfrm>
              <a:off x="2160" y="1323"/>
              <a:ext cx="1473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課程緣起與目的</a:t>
              </a:r>
              <a:endParaRPr kumimoji="0" lang="en-US" altLang="zh-TW" sz="2400"/>
            </a:p>
          </p:txBody>
        </p:sp>
        <p:sp>
          <p:nvSpPr>
            <p:cNvPr id="5161" name="Text Box 13"/>
            <p:cNvSpPr txBox="1">
              <a:spLocks noChangeArrowheads="1"/>
            </p:cNvSpPr>
            <p:nvPr/>
          </p:nvSpPr>
          <p:spPr bwMode="gray">
            <a:xfrm>
              <a:off x="1276" y="1337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5125" name="Group 33"/>
          <p:cNvGrpSpPr>
            <a:grpSpLocks/>
          </p:cNvGrpSpPr>
          <p:nvPr/>
        </p:nvGrpSpPr>
        <p:grpSpPr bwMode="auto">
          <a:xfrm>
            <a:off x="1831975" y="2843213"/>
            <a:ext cx="5410200" cy="665162"/>
            <a:chOff x="1152" y="1851"/>
            <a:chExt cx="3408" cy="419"/>
          </a:xfrm>
        </p:grpSpPr>
        <p:grpSp>
          <p:nvGrpSpPr>
            <p:cNvPr id="5151" name="Group 7"/>
            <p:cNvGrpSpPr>
              <a:grpSpLocks/>
            </p:cNvGrpSpPr>
            <p:nvPr/>
          </p:nvGrpSpPr>
          <p:grpSpPr bwMode="auto">
            <a:xfrm>
              <a:off x="1152" y="1851"/>
              <a:ext cx="480" cy="419"/>
              <a:chOff x="3174" y="2656"/>
              <a:chExt cx="1549" cy="1351"/>
            </a:xfrm>
          </p:grpSpPr>
          <p:sp>
            <p:nvSpPr>
              <p:cNvPr id="5155" name="AutoShape 8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5156" name="AutoShape 9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81930" name="AutoShape 10"/>
              <p:cNvSpPr>
                <a:spLocks noChangeArrowheads="1"/>
              </p:cNvSpPr>
              <p:nvPr/>
            </p:nvSpPr>
            <p:spPr bwMode="gray">
              <a:xfrm>
                <a:off x="3264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5152" name="Line 14"/>
            <p:cNvSpPr>
              <a:spLocks noChangeShapeType="1"/>
            </p:cNvSpPr>
            <p:nvPr/>
          </p:nvSpPr>
          <p:spPr bwMode="auto">
            <a:xfrm>
              <a:off x="1536" y="2235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153" name="Text Box 15"/>
            <p:cNvSpPr txBox="1">
              <a:spLocks noChangeArrowheads="1"/>
            </p:cNvSpPr>
            <p:nvPr/>
          </p:nvSpPr>
          <p:spPr bwMode="auto">
            <a:xfrm>
              <a:off x="2160" y="1899"/>
              <a:ext cx="2249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課程單元設計與實施方式</a:t>
              </a:r>
              <a:endParaRPr kumimoji="0" lang="en-US" altLang="zh-TW" sz="2400"/>
            </a:p>
          </p:txBody>
        </p:sp>
        <p:sp>
          <p:nvSpPr>
            <p:cNvPr id="5154" name="Text Box 16"/>
            <p:cNvSpPr txBox="1">
              <a:spLocks noChangeArrowheads="1"/>
            </p:cNvSpPr>
            <p:nvPr/>
          </p:nvSpPr>
          <p:spPr bwMode="gray">
            <a:xfrm>
              <a:off x="1276" y="1913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5126" name="Group 34"/>
          <p:cNvGrpSpPr>
            <a:grpSpLocks/>
          </p:cNvGrpSpPr>
          <p:nvPr/>
        </p:nvGrpSpPr>
        <p:grpSpPr bwMode="auto">
          <a:xfrm>
            <a:off x="1831975" y="4481513"/>
            <a:ext cx="5410200" cy="665162"/>
            <a:chOff x="1152" y="2413"/>
            <a:chExt cx="3408" cy="419"/>
          </a:xfrm>
        </p:grpSpPr>
        <p:grpSp>
          <p:nvGrpSpPr>
            <p:cNvPr id="5144" name="Group 17"/>
            <p:cNvGrpSpPr>
              <a:grpSpLocks/>
            </p:cNvGrpSpPr>
            <p:nvPr/>
          </p:nvGrpSpPr>
          <p:grpSpPr bwMode="auto">
            <a:xfrm>
              <a:off x="1152" y="2413"/>
              <a:ext cx="480" cy="419"/>
              <a:chOff x="1110" y="2656"/>
              <a:chExt cx="1549" cy="1351"/>
            </a:xfrm>
          </p:grpSpPr>
          <p:sp>
            <p:nvSpPr>
              <p:cNvPr id="5148" name="AutoShape 18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5149" name="AutoShape 19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81940" name="AutoShape 20"/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5145" name="Line 25"/>
            <p:cNvSpPr>
              <a:spLocks noChangeShapeType="1"/>
            </p:cNvSpPr>
            <p:nvPr/>
          </p:nvSpPr>
          <p:spPr bwMode="auto">
            <a:xfrm>
              <a:off x="1536" y="2797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146" name="Text Box 26"/>
            <p:cNvSpPr txBox="1">
              <a:spLocks noChangeArrowheads="1"/>
            </p:cNvSpPr>
            <p:nvPr/>
          </p:nvSpPr>
          <p:spPr bwMode="auto">
            <a:xfrm>
              <a:off x="2160" y="2461"/>
              <a:ext cx="1086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教師讀書會</a:t>
              </a:r>
              <a:endParaRPr kumimoji="0" lang="en-US" altLang="zh-TW" sz="2400"/>
            </a:p>
          </p:txBody>
        </p:sp>
        <p:sp>
          <p:nvSpPr>
            <p:cNvPr id="5147" name="Text Box 27"/>
            <p:cNvSpPr txBox="1">
              <a:spLocks noChangeArrowheads="1"/>
            </p:cNvSpPr>
            <p:nvPr/>
          </p:nvSpPr>
          <p:spPr bwMode="gray">
            <a:xfrm>
              <a:off x="1275" y="2475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5127" name="Group 35"/>
          <p:cNvGrpSpPr>
            <a:grpSpLocks/>
          </p:cNvGrpSpPr>
          <p:nvPr/>
        </p:nvGrpSpPr>
        <p:grpSpPr bwMode="auto">
          <a:xfrm>
            <a:off x="1831975" y="5300663"/>
            <a:ext cx="5410200" cy="665162"/>
            <a:chOff x="1152" y="2989"/>
            <a:chExt cx="3408" cy="419"/>
          </a:xfrm>
        </p:grpSpPr>
        <p:grpSp>
          <p:nvGrpSpPr>
            <p:cNvPr id="5137" name="Group 21"/>
            <p:cNvGrpSpPr>
              <a:grpSpLocks/>
            </p:cNvGrpSpPr>
            <p:nvPr/>
          </p:nvGrpSpPr>
          <p:grpSpPr bwMode="auto">
            <a:xfrm>
              <a:off x="1152" y="2989"/>
              <a:ext cx="480" cy="419"/>
              <a:chOff x="3174" y="2656"/>
              <a:chExt cx="1549" cy="1351"/>
            </a:xfrm>
          </p:grpSpPr>
          <p:sp>
            <p:nvSpPr>
              <p:cNvPr id="5141" name="AutoShape 22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5142" name="AutoShape 23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81944" name="AutoShape 24"/>
              <p:cNvSpPr>
                <a:spLocks noChangeArrowheads="1"/>
              </p:cNvSpPr>
              <p:nvPr/>
            </p:nvSpPr>
            <p:spPr bwMode="gray">
              <a:xfrm>
                <a:off x="3264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5138" name="Line 28"/>
            <p:cNvSpPr>
              <a:spLocks noChangeShapeType="1"/>
            </p:cNvSpPr>
            <p:nvPr/>
          </p:nvSpPr>
          <p:spPr bwMode="auto">
            <a:xfrm>
              <a:off x="1536" y="3373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139" name="Text Box 29"/>
            <p:cNvSpPr txBox="1">
              <a:spLocks noChangeArrowheads="1"/>
            </p:cNvSpPr>
            <p:nvPr/>
          </p:nvSpPr>
          <p:spPr bwMode="auto">
            <a:xfrm>
              <a:off x="2160" y="3037"/>
              <a:ext cx="50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結語</a:t>
              </a:r>
              <a:endParaRPr kumimoji="0" lang="en-US" altLang="zh-TW" sz="2400"/>
            </a:p>
          </p:txBody>
        </p:sp>
        <p:sp>
          <p:nvSpPr>
            <p:cNvPr id="5140" name="Text Box 30"/>
            <p:cNvSpPr txBox="1">
              <a:spLocks noChangeArrowheads="1"/>
            </p:cNvSpPr>
            <p:nvPr/>
          </p:nvSpPr>
          <p:spPr bwMode="gray">
            <a:xfrm>
              <a:off x="1275" y="3051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5128" name="Text Box 31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kumimoji="0" lang="zh-TW" altLang="zh-TW"/>
          </a:p>
        </p:txBody>
      </p:sp>
      <p:grpSp>
        <p:nvGrpSpPr>
          <p:cNvPr id="5129" name="Group 34"/>
          <p:cNvGrpSpPr>
            <a:grpSpLocks/>
          </p:cNvGrpSpPr>
          <p:nvPr/>
        </p:nvGrpSpPr>
        <p:grpSpPr bwMode="auto">
          <a:xfrm>
            <a:off x="1831975" y="3662363"/>
            <a:ext cx="5410200" cy="665162"/>
            <a:chOff x="1152" y="2413"/>
            <a:chExt cx="3408" cy="419"/>
          </a:xfrm>
        </p:grpSpPr>
        <p:grpSp>
          <p:nvGrpSpPr>
            <p:cNvPr id="5130" name="Group 17"/>
            <p:cNvGrpSpPr>
              <a:grpSpLocks/>
            </p:cNvGrpSpPr>
            <p:nvPr/>
          </p:nvGrpSpPr>
          <p:grpSpPr bwMode="auto">
            <a:xfrm>
              <a:off x="1152" y="2413"/>
              <a:ext cx="480" cy="419"/>
              <a:chOff x="1110" y="2656"/>
              <a:chExt cx="1549" cy="1351"/>
            </a:xfrm>
          </p:grpSpPr>
          <p:sp>
            <p:nvSpPr>
              <p:cNvPr id="5134" name="AutoShape 18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5135" name="AutoShape 19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45" name="AutoShape 20"/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flip="none" rotWithShape="1">
                <a:gsLst>
                  <a:gs pos="0">
                    <a:schemeClr val="accent5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5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5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5131" name="Line 25"/>
            <p:cNvSpPr>
              <a:spLocks noChangeShapeType="1"/>
            </p:cNvSpPr>
            <p:nvPr/>
          </p:nvSpPr>
          <p:spPr bwMode="auto">
            <a:xfrm>
              <a:off x="1536" y="2797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132" name="Text Box 26"/>
            <p:cNvSpPr txBox="1">
              <a:spLocks noChangeArrowheads="1"/>
            </p:cNvSpPr>
            <p:nvPr/>
          </p:nvSpPr>
          <p:spPr bwMode="auto">
            <a:xfrm>
              <a:off x="2160" y="2461"/>
              <a:ext cx="1861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帶班教師之相關資源</a:t>
              </a:r>
              <a:endParaRPr kumimoji="0" lang="en-US" altLang="zh-TW" sz="2400"/>
            </a:p>
          </p:txBody>
        </p:sp>
        <p:sp>
          <p:nvSpPr>
            <p:cNvPr id="5133" name="Text Box 27"/>
            <p:cNvSpPr txBox="1">
              <a:spLocks noChangeArrowheads="1"/>
            </p:cNvSpPr>
            <p:nvPr/>
          </p:nvSpPr>
          <p:spPr bwMode="gray">
            <a:xfrm>
              <a:off x="1275" y="2475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484313"/>
            <a:ext cx="8153400" cy="563562"/>
          </a:xfrm>
        </p:spPr>
        <p:txBody>
          <a:bodyPr/>
          <a:lstStyle/>
          <a:p>
            <a:pPr eaLnBrk="1" hangingPunct="1"/>
            <a:endParaRPr lang="zh-TW" altLang="en-US" sz="2800" smtClean="0">
              <a:ea typeface="新細明體" pitchFamily="18" charset="-12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8229600" cy="6034087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新細明體" pitchFamily="18" charset="-120"/>
              </a:rPr>
              <a:t>課程的設計</a:t>
            </a:r>
            <a:r>
              <a:rPr lang="en-US" altLang="zh-TW" smtClean="0">
                <a:ea typeface="新細明體" pitchFamily="18" charset="-120"/>
              </a:rPr>
              <a:t>--</a:t>
            </a:r>
            <a:r>
              <a:rPr lang="zh-TW" altLang="en-US" smtClean="0">
                <a:ea typeface="新細明體" pitchFamily="18" charset="-120"/>
              </a:rPr>
              <a:t>期望讓大學生真正了解大學生的身分</a:t>
            </a:r>
            <a:r>
              <a:rPr lang="en-US" altLang="zh-TW" smtClean="0">
                <a:ea typeface="新細明體" pitchFamily="18" charset="-120"/>
              </a:rPr>
              <a:t>,</a:t>
            </a:r>
            <a:r>
              <a:rPr lang="zh-TW" altLang="en-US" smtClean="0">
                <a:ea typeface="新細明體" pitchFamily="18" charset="-120"/>
              </a:rPr>
              <a:t>代表的是</a:t>
            </a:r>
            <a:r>
              <a:rPr lang="zh-TW" altLang="en-US" u="sng" smtClean="0">
                <a:ea typeface="新細明體" pitchFamily="18" charset="-120"/>
              </a:rPr>
              <a:t>責任的開始</a:t>
            </a:r>
            <a:r>
              <a:rPr lang="en-US" altLang="zh-TW" u="sng" smtClean="0">
                <a:ea typeface="新細明體" pitchFamily="18" charset="-120"/>
              </a:rPr>
              <a:t>,</a:t>
            </a:r>
            <a:r>
              <a:rPr lang="zh-TW" altLang="en-US" smtClean="0">
                <a:ea typeface="新細明體" pitchFamily="18" charset="-120"/>
              </a:rPr>
              <a:t>不是玩樂過四年。</a:t>
            </a:r>
          </a:p>
          <a:p>
            <a:pPr eaLnBrk="1" hangingPunct="1"/>
            <a:r>
              <a:rPr lang="zh-TW" altLang="en-US" smtClean="0">
                <a:ea typeface="新細明體" pitchFamily="18" charset="-120"/>
              </a:rPr>
              <a:t>也期望北科新鮮人</a:t>
            </a:r>
            <a:r>
              <a:rPr lang="en-US" altLang="zh-TW" smtClean="0">
                <a:ea typeface="新細明體" pitchFamily="18" charset="-120"/>
              </a:rPr>
              <a:t>--</a:t>
            </a:r>
            <a:r>
              <a:rPr lang="zh-TW" altLang="en-US" smtClean="0">
                <a:ea typeface="新細明體" pitchFamily="18" charset="-120"/>
              </a:rPr>
              <a:t>認識本校百年光榮歷史與傑出校友後</a:t>
            </a:r>
            <a:r>
              <a:rPr lang="en-US" altLang="zh-TW" smtClean="0">
                <a:ea typeface="新細明體" pitchFamily="18" charset="-120"/>
              </a:rPr>
              <a:t>,</a:t>
            </a:r>
            <a:r>
              <a:rPr lang="zh-TW" altLang="en-US" smtClean="0">
                <a:ea typeface="新細明體" pitchFamily="18" charset="-120"/>
              </a:rPr>
              <a:t>激發出</a:t>
            </a:r>
            <a:r>
              <a:rPr lang="zh-TW" altLang="en-US" u="sng" smtClean="0">
                <a:ea typeface="新細明體" pitchFamily="18" charset="-120"/>
              </a:rPr>
              <a:t>創造與傳承的使命感。</a:t>
            </a:r>
          </a:p>
          <a:p>
            <a:pPr eaLnBrk="1" hangingPunct="1"/>
            <a:r>
              <a:rPr lang="zh-TW" altLang="en-US" u="sng" smtClean="0">
                <a:ea typeface="新細明體" pitchFamily="18" charset="-120"/>
              </a:rPr>
              <a:t>帶班老師是大學入門課程達成目標的最大推手</a:t>
            </a:r>
            <a:r>
              <a:rPr lang="en-US" altLang="zh-TW" smtClean="0">
                <a:ea typeface="新細明體" pitchFamily="18" charset="-120"/>
              </a:rPr>
              <a:t>,</a:t>
            </a:r>
            <a:r>
              <a:rPr lang="zh-TW" altLang="en-US" smtClean="0">
                <a:ea typeface="新細明體" pitchFamily="18" charset="-120"/>
              </a:rPr>
              <a:t>謹致上最大的敬意與感謝。</a:t>
            </a:r>
          </a:p>
          <a:p>
            <a:pPr eaLnBrk="1" hangingPunct="1"/>
            <a:endParaRPr lang="zh-TW" altLang="en-US" smtClean="0">
              <a:ea typeface="新細明體" pitchFamily="18" charset="-120"/>
            </a:endParaRPr>
          </a:p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grpSp>
        <p:nvGrpSpPr>
          <p:cNvPr id="23556" name="Group 35"/>
          <p:cNvGrpSpPr>
            <a:grpSpLocks/>
          </p:cNvGrpSpPr>
          <p:nvPr/>
        </p:nvGrpSpPr>
        <p:grpSpPr bwMode="auto">
          <a:xfrm>
            <a:off x="755650" y="1268413"/>
            <a:ext cx="5410200" cy="665162"/>
            <a:chOff x="1152" y="2989"/>
            <a:chExt cx="3408" cy="419"/>
          </a:xfrm>
        </p:grpSpPr>
        <p:grpSp>
          <p:nvGrpSpPr>
            <p:cNvPr id="23557" name="Group 21"/>
            <p:cNvGrpSpPr>
              <a:grpSpLocks/>
            </p:cNvGrpSpPr>
            <p:nvPr/>
          </p:nvGrpSpPr>
          <p:grpSpPr bwMode="auto">
            <a:xfrm>
              <a:off x="1152" y="2989"/>
              <a:ext cx="480" cy="419"/>
              <a:chOff x="3174" y="2656"/>
              <a:chExt cx="1549" cy="1351"/>
            </a:xfrm>
          </p:grpSpPr>
          <p:sp>
            <p:nvSpPr>
              <p:cNvPr id="23561" name="AutoShape 22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23562" name="AutoShape 23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81944" name="AutoShape 24"/>
              <p:cNvSpPr>
                <a:spLocks noChangeArrowheads="1"/>
              </p:cNvSpPr>
              <p:nvPr/>
            </p:nvSpPr>
            <p:spPr bwMode="gray">
              <a:xfrm>
                <a:off x="3264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23558" name="Line 28"/>
            <p:cNvSpPr>
              <a:spLocks noChangeShapeType="1"/>
            </p:cNvSpPr>
            <p:nvPr/>
          </p:nvSpPr>
          <p:spPr bwMode="auto">
            <a:xfrm>
              <a:off x="1536" y="3373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3559" name="Text Box 29"/>
            <p:cNvSpPr txBox="1">
              <a:spLocks noChangeArrowheads="1"/>
            </p:cNvSpPr>
            <p:nvPr/>
          </p:nvSpPr>
          <p:spPr bwMode="auto">
            <a:xfrm>
              <a:off x="2160" y="3037"/>
              <a:ext cx="500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結語</a:t>
              </a:r>
              <a:endParaRPr kumimoji="0" lang="en-US" altLang="zh-TW" sz="2400"/>
            </a:p>
          </p:txBody>
        </p:sp>
        <p:sp>
          <p:nvSpPr>
            <p:cNvPr id="23560" name="Text Box 30"/>
            <p:cNvSpPr txBox="1">
              <a:spLocks noChangeArrowheads="1"/>
            </p:cNvSpPr>
            <p:nvPr/>
          </p:nvSpPr>
          <p:spPr bwMode="gray">
            <a:xfrm>
              <a:off x="1275" y="3051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5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87550" y="5486400"/>
            <a:ext cx="5167313" cy="414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zh-TW" sz="1800" smtClean="0">
              <a:solidFill>
                <a:srgbClr val="1966B3"/>
              </a:solidFill>
              <a:ea typeface="新細明體" pitchFamily="18" charset="-120"/>
            </a:endParaRPr>
          </a:p>
        </p:txBody>
      </p:sp>
      <p:sp>
        <p:nvSpPr>
          <p:cNvPr id="80900" name="WordArt 4"/>
          <p:cNvSpPr>
            <a:spLocks noChangeArrowheads="1" noChangeShapeType="1" noTextEdit="1"/>
          </p:cNvSpPr>
          <p:nvPr/>
        </p:nvSpPr>
        <p:spPr bwMode="grayWhite">
          <a:xfrm>
            <a:off x="2590800" y="3176588"/>
            <a:ext cx="4332288" cy="49053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altLang="zh-TW" sz="3600" b="1" kern="1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Thank You !</a:t>
            </a:r>
            <a:endParaRPr lang="zh-TW" altLang="en-US" sz="3600" b="1" kern="1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580" name="日期版面配置區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614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zh-TW" smtClean="0">
                <a:solidFill>
                  <a:srgbClr val="122B6A"/>
                </a:solidFill>
                <a:ea typeface="新細明體" pitchFamily="18" charset="-120"/>
              </a:rPr>
              <a:t>為什麼要上大學？上大學能得到什麼？</a:t>
            </a:r>
            <a:endParaRPr lang="zh-TW" altLang="en-US" smtClean="0">
              <a:solidFill>
                <a:srgbClr val="122B6A"/>
              </a:solidFill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pic>
        <p:nvPicPr>
          <p:cNvPr id="6149" name="圖片 5" descr="方向目~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5013325"/>
            <a:ext cx="9652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 descr="400px-La_scuola_di_Ate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492896"/>
            <a:ext cx="3816424" cy="2719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151" name="文字方塊 7"/>
          <p:cNvSpPr txBox="1">
            <a:spLocks noChangeArrowheads="1"/>
          </p:cNvSpPr>
          <p:nvPr/>
        </p:nvSpPr>
        <p:spPr bwMode="auto">
          <a:xfrm>
            <a:off x="4500563" y="2133600"/>
            <a:ext cx="42481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zh-TW" sz="2400"/>
              <a:t>年輕學子順著社會、父母期望進入大學，有了「大學生」的身分。卻鮮少有機會認真</a:t>
            </a:r>
            <a:r>
              <a:rPr kumimoji="0" lang="zh-TW" altLang="zh-TW" sz="2400">
                <a:solidFill>
                  <a:srgbClr val="00B0F0"/>
                </a:solidFill>
              </a:rPr>
              <a:t>思考及認識什麼是大學？為什麼要上大學？上大學能得到什麼？如何過大學生活？大學和未來的切身關係又是什麼？</a:t>
            </a:r>
            <a:r>
              <a:rPr kumimoji="0" lang="zh-TW" altLang="zh-TW" sz="2400"/>
              <a:t>。</a:t>
            </a:r>
            <a:endParaRPr kumimoji="0" lang="zh-TW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sea_scene_with_boa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581128"/>
            <a:ext cx="1728192" cy="17556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a typeface="新細明體" pitchFamily="18" charset="-120"/>
              </a:rPr>
              <a:t>    大學入門課程實施計畫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750" y="1484313"/>
            <a:ext cx="8229600" cy="4953000"/>
          </a:xfrm>
        </p:spPr>
        <p:txBody>
          <a:bodyPr/>
          <a:lstStyle/>
          <a:p>
            <a:pPr eaLnBrk="1" hangingPunct="1">
              <a:defRPr/>
            </a:pP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TW" smtClean="0">
                <a:ea typeface="新細明體" pitchFamily="18" charset="-120"/>
              </a:rPr>
              <a:t>	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en-US" altLang="zh-TW" sz="2400" smtClean="0">
                <a:solidFill>
                  <a:schemeClr val="tx1"/>
                </a:solidFill>
                <a:ea typeface="新細明體" pitchFamily="18" charset="-120"/>
              </a:rPr>
              <a:t>   </a:t>
            </a:r>
            <a:r>
              <a:rPr lang="zh-TW" altLang="zh-TW" sz="2400" b="0" smtClean="0">
                <a:solidFill>
                  <a:schemeClr val="tx1"/>
                </a:solidFill>
                <a:ea typeface="新細明體" pitchFamily="18" charset="-120"/>
              </a:rPr>
              <a:t>拋開升學壓力之後，</a:t>
            </a:r>
            <a:r>
              <a:rPr lang="zh-TW" altLang="zh-TW" sz="24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大學生們卻宛若失去導航系統的小船，在</a:t>
            </a:r>
            <a:r>
              <a:rPr lang="zh-TW" altLang="zh-TW" sz="2400" u="sng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課業上、生活上、人際互動上</a:t>
            </a:r>
            <a:r>
              <a:rPr lang="zh-TW" altLang="zh-TW" sz="24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都得重新尋求定位。</a:t>
            </a:r>
            <a:endParaRPr lang="en-US" altLang="zh-TW" sz="240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en-US" altLang="zh-TW" sz="2400" b="0" smtClean="0">
                <a:solidFill>
                  <a:schemeClr val="tx1"/>
                </a:solidFill>
                <a:ea typeface="新細明體" pitchFamily="18" charset="-120"/>
              </a:rPr>
              <a:t>   </a:t>
            </a:r>
            <a:r>
              <a:rPr lang="zh-TW" altLang="zh-TW" sz="2400" b="0" smtClean="0">
                <a:solidFill>
                  <a:schemeClr val="tx1"/>
                </a:solidFill>
                <a:ea typeface="新細明體" pitchFamily="18" charset="-120"/>
              </a:rPr>
              <a:t>為了幫助大一新鮮人適應大學課業及大學生活的挑戰，也讓他們有機會透過</a:t>
            </a:r>
            <a:r>
              <a:rPr lang="zh-TW" altLang="zh-TW" sz="2400" b="0" u="sng" smtClean="0">
                <a:solidFill>
                  <a:schemeClr val="tx1"/>
                </a:solidFill>
                <a:ea typeface="新細明體" pitchFamily="18" charset="-120"/>
              </a:rPr>
              <a:t>教師的指引</a:t>
            </a:r>
            <a:r>
              <a:rPr lang="zh-TW" altLang="zh-TW" sz="2400" b="0" smtClean="0">
                <a:solidFill>
                  <a:schemeClr val="tx1"/>
                </a:solidFill>
                <a:ea typeface="新細明體" pitchFamily="18" charset="-120"/>
              </a:rPr>
              <a:t>及</a:t>
            </a:r>
            <a:r>
              <a:rPr lang="zh-TW" altLang="zh-TW" sz="2400" b="0" u="sng" smtClean="0">
                <a:solidFill>
                  <a:schemeClr val="tx1"/>
                </a:solidFill>
                <a:ea typeface="新細明體" pitchFamily="18" charset="-120"/>
              </a:rPr>
              <a:t>同儕的學習</a:t>
            </a:r>
            <a:r>
              <a:rPr lang="zh-TW" altLang="zh-TW" sz="2400" b="0" smtClean="0">
                <a:solidFill>
                  <a:schemeClr val="tx1"/>
                </a:solidFill>
                <a:ea typeface="新細明體" pitchFamily="18" charset="-120"/>
              </a:rPr>
              <a:t>中，體認到真正的「大學之道」。</a:t>
            </a:r>
            <a:r>
              <a:rPr lang="zh-TW" altLang="en-US" sz="2400" b="0" smtClean="0">
                <a:solidFill>
                  <a:schemeClr val="tx1"/>
                </a:solidFill>
                <a:ea typeface="新細明體" pitchFamily="18" charset="-120"/>
              </a:rPr>
              <a:t>遂</a:t>
            </a:r>
            <a:r>
              <a:rPr lang="zh-TW" altLang="zh-TW" sz="2400" b="0" smtClean="0">
                <a:solidFill>
                  <a:schemeClr val="tx1"/>
                </a:solidFill>
                <a:ea typeface="新細明體" pitchFamily="18" charset="-120"/>
              </a:rPr>
              <a:t>開設以大一新生為核心之「大學入門」通識課程。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TW" sz="2400" b="0" smtClean="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grpSp>
        <p:nvGrpSpPr>
          <p:cNvPr id="7174" name="Group 32"/>
          <p:cNvGrpSpPr>
            <a:grpSpLocks/>
          </p:cNvGrpSpPr>
          <p:nvPr/>
        </p:nvGrpSpPr>
        <p:grpSpPr bwMode="auto">
          <a:xfrm>
            <a:off x="1258888" y="1412875"/>
            <a:ext cx="5410200" cy="665163"/>
            <a:chOff x="1152" y="1275"/>
            <a:chExt cx="3408" cy="419"/>
          </a:xfrm>
        </p:grpSpPr>
        <p:grpSp>
          <p:nvGrpSpPr>
            <p:cNvPr id="7175" name="Group 3"/>
            <p:cNvGrpSpPr>
              <a:grpSpLocks/>
            </p:cNvGrpSpPr>
            <p:nvPr/>
          </p:nvGrpSpPr>
          <p:grpSpPr bwMode="auto">
            <a:xfrm>
              <a:off x="1152" y="1275"/>
              <a:ext cx="480" cy="419"/>
              <a:chOff x="1110" y="2656"/>
              <a:chExt cx="1549" cy="1351"/>
            </a:xfrm>
          </p:grpSpPr>
          <p:sp>
            <p:nvSpPr>
              <p:cNvPr id="7179" name="AutoShape 4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7180" name="AutoShape 5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16" name="AutoShape 6"/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7176" name="Line 11"/>
            <p:cNvSpPr>
              <a:spLocks noChangeShapeType="1"/>
            </p:cNvSpPr>
            <p:nvPr/>
          </p:nvSpPr>
          <p:spPr bwMode="auto">
            <a:xfrm>
              <a:off x="1536" y="1659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7177" name="Text Box 12"/>
            <p:cNvSpPr txBox="1">
              <a:spLocks noChangeArrowheads="1"/>
            </p:cNvSpPr>
            <p:nvPr/>
          </p:nvSpPr>
          <p:spPr bwMode="auto">
            <a:xfrm>
              <a:off x="2160" y="1323"/>
              <a:ext cx="1473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課程緣起與目的</a:t>
              </a:r>
              <a:endParaRPr kumimoji="0" lang="en-US" altLang="zh-TW" sz="2400"/>
            </a:p>
          </p:txBody>
        </p:sp>
        <p:sp>
          <p:nvSpPr>
            <p:cNvPr id="7178" name="Text Box 13"/>
            <p:cNvSpPr txBox="1">
              <a:spLocks noChangeArrowheads="1"/>
            </p:cNvSpPr>
            <p:nvPr/>
          </p:nvSpPr>
          <p:spPr bwMode="gray">
            <a:xfrm>
              <a:off x="1276" y="1337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195" name="內容版面配置區 2"/>
          <p:cNvSpPr>
            <a:spLocks noGrp="1"/>
          </p:cNvSpPr>
          <p:nvPr>
            <p:ph type="body" orient="vert" idx="4294967295"/>
          </p:nvPr>
        </p:nvSpPr>
        <p:spPr>
          <a:xfrm>
            <a:off x="0" y="1371600"/>
            <a:ext cx="8229600" cy="4953000"/>
          </a:xfrm>
        </p:spPr>
        <p:txBody>
          <a:bodyPr/>
          <a:lstStyle/>
          <a:p>
            <a:pPr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TW" smtClean="0">
                <a:ea typeface="新細明體" pitchFamily="18" charset="-120"/>
              </a:rPr>
              <a:t>	 </a:t>
            </a:r>
          </a:p>
        </p:txBody>
      </p:sp>
      <p:sp>
        <p:nvSpPr>
          <p:cNvPr id="8196" name="標題 1"/>
          <p:cNvSpPr>
            <a:spLocks noGrp="1"/>
          </p:cNvSpPr>
          <p:nvPr>
            <p:ph type="title" idx="4294967295"/>
          </p:nvPr>
        </p:nvSpPr>
        <p:spPr>
          <a:xfrm>
            <a:off x="990600" y="731838"/>
            <a:ext cx="8153400" cy="563562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新細明體" pitchFamily="18" charset="-120"/>
              </a:rPr>
              <a:t>    大學入門課程實施計畫</a:t>
            </a:r>
          </a:p>
        </p:txBody>
      </p:sp>
      <p:sp>
        <p:nvSpPr>
          <p:cNvPr id="20" name="矩形 19"/>
          <p:cNvSpPr/>
          <p:nvPr/>
        </p:nvSpPr>
        <p:spPr>
          <a:xfrm>
            <a:off x="684213" y="2349500"/>
            <a:ext cx="7559675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讓</a:t>
            </a:r>
            <a:r>
              <a:rPr kumimoji="0" lang="zh-TW" altLang="en-US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學生們</a:t>
            </a:r>
            <a:r>
              <a:rPr kumimoji="0" lang="zh-TW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有機會透過</a:t>
            </a:r>
            <a:r>
              <a:rPr kumimoji="0" lang="en-US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 </a:t>
            </a:r>
          </a:p>
          <a:p>
            <a:pPr>
              <a:defRPr/>
            </a:pPr>
            <a:r>
              <a:rPr kumimoji="0" lang="en-US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	A.</a:t>
            </a:r>
            <a:r>
              <a:rPr kumimoji="0" lang="zh-TW" altLang="en-US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帶班</a:t>
            </a:r>
            <a:r>
              <a:rPr kumimoji="0" lang="zh-TW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教師的指引</a:t>
            </a:r>
            <a:endParaRPr kumimoji="0" lang="en-US" altLang="zh-TW" sz="24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</a:endParaRPr>
          </a:p>
          <a:p>
            <a:pPr>
              <a:defRPr/>
            </a:pPr>
            <a:r>
              <a:rPr kumimoji="0" lang="en-US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	B.</a:t>
            </a:r>
            <a:r>
              <a:rPr kumimoji="0" lang="zh-TW" altLang="en-US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合院講座的啟發</a:t>
            </a:r>
            <a:endParaRPr kumimoji="0" lang="en-US" altLang="zh-TW" sz="24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</a:endParaRPr>
          </a:p>
          <a:p>
            <a:pPr>
              <a:defRPr/>
            </a:pPr>
            <a:r>
              <a:rPr kumimoji="0" lang="en-US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	C.</a:t>
            </a:r>
            <a:r>
              <a:rPr kumimoji="0" lang="zh-TW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同儕的</a:t>
            </a:r>
            <a:r>
              <a:rPr kumimoji="0" lang="zh-TW" altLang="en-US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討論與分享</a:t>
            </a:r>
            <a:endParaRPr kumimoji="0" lang="en-US" altLang="zh-TW" sz="24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</a:endParaRPr>
          </a:p>
          <a:p>
            <a:pPr>
              <a:defRPr/>
            </a:pPr>
            <a:r>
              <a:rPr kumimoji="0" lang="en-US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	D.</a:t>
            </a:r>
            <a:r>
              <a:rPr kumimoji="0" lang="zh-TW" altLang="en-US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學習情境的塑造</a:t>
            </a:r>
            <a:endParaRPr kumimoji="0" lang="en-US" altLang="zh-TW" sz="24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</a:endParaRPr>
          </a:p>
          <a:p>
            <a:pPr>
              <a:defRPr/>
            </a:pPr>
            <a:endParaRPr kumimoji="0" lang="en-US" altLang="zh-TW" sz="24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</a:endParaRPr>
          </a:p>
          <a:p>
            <a:pPr>
              <a:defRPr/>
            </a:pPr>
            <a:endParaRPr kumimoji="0" lang="en-US" altLang="zh-TW" sz="24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</a:endParaRPr>
          </a:p>
          <a:p>
            <a:pPr>
              <a:defRPr/>
            </a:pPr>
            <a:endParaRPr kumimoji="0" lang="en-US" altLang="zh-TW" sz="24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</a:endParaRPr>
          </a:p>
          <a:p>
            <a:pPr>
              <a:defRPr/>
            </a:pPr>
            <a:r>
              <a:rPr kumimoji="0" lang="zh-TW" altLang="en-US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   等多元方向，體驗及掌握真正的</a:t>
            </a:r>
            <a:r>
              <a:rPr kumimoji="0" lang="zh-TW" altLang="zh-TW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「大學之道」。</a:t>
            </a:r>
            <a:endParaRPr kumimoji="0" lang="en-US" altLang="zh-TW" sz="2400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圓角矩形 20"/>
          <p:cNvSpPr/>
          <p:nvPr/>
        </p:nvSpPr>
        <p:spPr bwMode="auto">
          <a:xfrm>
            <a:off x="5580112" y="2204864"/>
            <a:ext cx="1296144" cy="504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5" name="圓角矩形 24"/>
          <p:cNvSpPr/>
          <p:nvPr/>
        </p:nvSpPr>
        <p:spPr bwMode="auto">
          <a:xfrm>
            <a:off x="5580112" y="2780928"/>
            <a:ext cx="1296144" cy="504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6" name="圓角矩形 25"/>
          <p:cNvSpPr/>
          <p:nvPr/>
        </p:nvSpPr>
        <p:spPr bwMode="auto">
          <a:xfrm>
            <a:off x="5580112" y="3356992"/>
            <a:ext cx="1296144" cy="504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" name="圓角矩形 26"/>
          <p:cNvSpPr/>
          <p:nvPr/>
        </p:nvSpPr>
        <p:spPr bwMode="auto">
          <a:xfrm>
            <a:off x="5580112" y="3933056"/>
            <a:ext cx="1296144" cy="504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651500" y="2276475"/>
            <a:ext cx="11525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</a:rPr>
              <a:t>教師引導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5651500" y="2852738"/>
            <a:ext cx="11525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</a:rPr>
              <a:t>合院演講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5651500" y="3429000"/>
            <a:ext cx="11525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</a:rPr>
              <a:t>分組報告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5651500" y="4005263"/>
            <a:ext cx="11525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</a:rPr>
              <a:t>情境學習</a:t>
            </a:r>
          </a:p>
        </p:txBody>
      </p:sp>
      <p:sp>
        <p:nvSpPr>
          <p:cNvPr id="32" name="燕尾形向右箭號 31"/>
          <p:cNvSpPr/>
          <p:nvPr/>
        </p:nvSpPr>
        <p:spPr bwMode="auto">
          <a:xfrm>
            <a:off x="6948264" y="3068960"/>
            <a:ext cx="504056" cy="504056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a typeface="新細明體" pitchFamily="18" charset="-120"/>
              </a:rPr>
              <a:t>    大學入門課程實施計畫</a:t>
            </a: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953000"/>
          </a:xfrm>
        </p:spPr>
        <p:txBody>
          <a:bodyPr/>
          <a:lstStyle/>
          <a:p>
            <a:pPr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TW" smtClean="0">
                <a:ea typeface="新細明體" pitchFamily="18" charset="-12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TW" sz="2400" b="0" smtClean="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9" name="內容版面配置區 34"/>
          <p:cNvSpPr txBox="1">
            <a:spLocks/>
          </p:cNvSpPr>
          <p:nvPr/>
        </p:nvSpPr>
        <p:spPr>
          <a:xfrm>
            <a:off x="1187450" y="2276475"/>
            <a:ext cx="7278688" cy="16446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kumimoji="0" lang="zh-TW" altLang="en-US" sz="2400" b="1" kern="0" dirty="0">
                <a:latin typeface="+mn-lt"/>
                <a:ea typeface="+mn-ea"/>
              </a:rPr>
              <a:t>課程設計</a:t>
            </a:r>
            <a:endParaRPr kumimoji="0" lang="en-US" altLang="zh-TW" sz="2400" b="1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kumimoji="0" lang="en-US" altLang="zh-TW" sz="2400" b="1" kern="0" dirty="0">
                <a:latin typeface="+mn-lt"/>
                <a:ea typeface="+mn-ea"/>
              </a:rPr>
              <a:t>	</a:t>
            </a:r>
            <a:r>
              <a:rPr kumimoji="0" lang="zh-TW" altLang="zh-TW" sz="2400" kern="0" dirty="0">
                <a:latin typeface="+mn-lt"/>
                <a:ea typeface="+mn-ea"/>
              </a:rPr>
              <a:t>橫跨學習策略、生活生涯、思辨關懷和北科本位等不同面向的課程單元設計，幫助學生體驗多彩多姿的大學生活，厚植因應未來挑戰的知識力。</a:t>
            </a:r>
          </a:p>
        </p:txBody>
      </p:sp>
      <p:grpSp>
        <p:nvGrpSpPr>
          <p:cNvPr id="9222" name="群組 50"/>
          <p:cNvGrpSpPr>
            <a:grpSpLocks/>
          </p:cNvGrpSpPr>
          <p:nvPr/>
        </p:nvGrpSpPr>
        <p:grpSpPr bwMode="auto">
          <a:xfrm>
            <a:off x="6156325" y="3716338"/>
            <a:ext cx="2160588" cy="2376487"/>
            <a:chOff x="251520" y="3717032"/>
            <a:chExt cx="2160240" cy="2376264"/>
          </a:xfrm>
        </p:grpSpPr>
        <p:grpSp>
          <p:nvGrpSpPr>
            <p:cNvPr id="9223" name="Group 3"/>
            <p:cNvGrpSpPr>
              <a:grpSpLocks/>
            </p:cNvGrpSpPr>
            <p:nvPr/>
          </p:nvGrpSpPr>
          <p:grpSpPr bwMode="auto">
            <a:xfrm>
              <a:off x="251520" y="3717032"/>
              <a:ext cx="2160240" cy="2376264"/>
              <a:chOff x="1824" y="633"/>
              <a:chExt cx="2834" cy="2849"/>
            </a:xfrm>
          </p:grpSpPr>
          <p:sp>
            <p:nvSpPr>
              <p:cNvPr id="41" name="Puzzle3"/>
              <p:cNvSpPr>
                <a:spLocks noEditPoints="1" noChangeArrowheads="1"/>
              </p:cNvSpPr>
              <p:nvPr/>
            </p:nvSpPr>
            <p:spPr bwMode="gray">
              <a:xfrm>
                <a:off x="3205" y="633"/>
                <a:ext cx="1114" cy="1515"/>
              </a:xfrm>
              <a:custGeom>
                <a:avLst/>
                <a:gdLst>
                  <a:gd name="T0" fmla="*/ 10391 w 21600"/>
                  <a:gd name="T1" fmla="*/ 15806 h 21600"/>
                  <a:gd name="T2" fmla="*/ 20551 w 21600"/>
                  <a:gd name="T3" fmla="*/ 21088 h 21600"/>
                  <a:gd name="T4" fmla="*/ 13180 w 21600"/>
                  <a:gd name="T5" fmla="*/ 13801 h 21600"/>
                  <a:gd name="T6" fmla="*/ 20551 w 21600"/>
                  <a:gd name="T7" fmla="*/ 7025 h 21600"/>
                  <a:gd name="T8" fmla="*/ 10500 w 21600"/>
                  <a:gd name="T9" fmla="*/ 52 h 21600"/>
                  <a:gd name="T10" fmla="*/ 692 w 21600"/>
                  <a:gd name="T11" fmla="*/ 6802 h 21600"/>
                  <a:gd name="T12" fmla="*/ 8064 w 21600"/>
                  <a:gd name="T13" fmla="*/ 13526 h 21600"/>
                  <a:gd name="T14" fmla="*/ 692 w 21600"/>
                  <a:gd name="T15" fmla="*/ 21088 h 21600"/>
                  <a:gd name="T16" fmla="*/ 2273 w 21600"/>
                  <a:gd name="T17" fmla="*/ 7719 h 21600"/>
                  <a:gd name="T18" fmla="*/ 19149 w 21600"/>
                  <a:gd name="T19" fmla="*/ 202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6625" y="20892"/>
                    </a:moveTo>
                    <a:lnTo>
                      <a:pt x="7105" y="21023"/>
                    </a:lnTo>
                    <a:lnTo>
                      <a:pt x="7513" y="21088"/>
                    </a:lnTo>
                    <a:lnTo>
                      <a:pt x="7922" y="21115"/>
                    </a:lnTo>
                    <a:lnTo>
                      <a:pt x="8242" y="21115"/>
                    </a:lnTo>
                    <a:lnTo>
                      <a:pt x="8544" y="21062"/>
                    </a:lnTo>
                    <a:lnTo>
                      <a:pt x="8810" y="20997"/>
                    </a:lnTo>
                    <a:lnTo>
                      <a:pt x="9023" y="20892"/>
                    </a:lnTo>
                    <a:lnTo>
                      <a:pt x="9148" y="20761"/>
                    </a:lnTo>
                    <a:lnTo>
                      <a:pt x="9290" y="20616"/>
                    </a:lnTo>
                    <a:lnTo>
                      <a:pt x="9361" y="20459"/>
                    </a:lnTo>
                    <a:lnTo>
                      <a:pt x="9396" y="20289"/>
                    </a:lnTo>
                    <a:lnTo>
                      <a:pt x="9396" y="20092"/>
                    </a:lnTo>
                    <a:lnTo>
                      <a:pt x="9325" y="19909"/>
                    </a:lnTo>
                    <a:lnTo>
                      <a:pt x="9219" y="19738"/>
                    </a:lnTo>
                    <a:lnTo>
                      <a:pt x="9094" y="19555"/>
                    </a:lnTo>
                    <a:lnTo>
                      <a:pt x="8917" y="19384"/>
                    </a:lnTo>
                    <a:lnTo>
                      <a:pt x="8650" y="19162"/>
                    </a:lnTo>
                    <a:lnTo>
                      <a:pt x="8437" y="18900"/>
                    </a:lnTo>
                    <a:lnTo>
                      <a:pt x="8277" y="18624"/>
                    </a:lnTo>
                    <a:lnTo>
                      <a:pt x="8135" y="18349"/>
                    </a:lnTo>
                    <a:lnTo>
                      <a:pt x="8028" y="18048"/>
                    </a:lnTo>
                    <a:lnTo>
                      <a:pt x="7993" y="17746"/>
                    </a:lnTo>
                    <a:lnTo>
                      <a:pt x="7993" y="17471"/>
                    </a:lnTo>
                    <a:lnTo>
                      <a:pt x="8028" y="17169"/>
                    </a:lnTo>
                    <a:lnTo>
                      <a:pt x="8135" y="16920"/>
                    </a:lnTo>
                    <a:lnTo>
                      <a:pt x="8277" y="16671"/>
                    </a:lnTo>
                    <a:lnTo>
                      <a:pt x="8366" y="16540"/>
                    </a:lnTo>
                    <a:lnTo>
                      <a:pt x="8473" y="16409"/>
                    </a:lnTo>
                    <a:lnTo>
                      <a:pt x="8615" y="16317"/>
                    </a:lnTo>
                    <a:lnTo>
                      <a:pt x="8739" y="16213"/>
                    </a:lnTo>
                    <a:lnTo>
                      <a:pt x="8881" y="16134"/>
                    </a:lnTo>
                    <a:lnTo>
                      <a:pt x="9059" y="16055"/>
                    </a:lnTo>
                    <a:lnTo>
                      <a:pt x="9254" y="15990"/>
                    </a:lnTo>
                    <a:lnTo>
                      <a:pt x="9432" y="15911"/>
                    </a:lnTo>
                    <a:lnTo>
                      <a:pt x="9663" y="15885"/>
                    </a:lnTo>
                    <a:lnTo>
                      <a:pt x="9876" y="15833"/>
                    </a:lnTo>
                    <a:lnTo>
                      <a:pt x="10142" y="15806"/>
                    </a:lnTo>
                    <a:lnTo>
                      <a:pt x="10391" y="15806"/>
                    </a:lnTo>
                    <a:lnTo>
                      <a:pt x="10728" y="15806"/>
                    </a:lnTo>
                    <a:lnTo>
                      <a:pt x="10995" y="15806"/>
                    </a:lnTo>
                    <a:lnTo>
                      <a:pt x="11279" y="15833"/>
                    </a:lnTo>
                    <a:lnTo>
                      <a:pt x="11546" y="15885"/>
                    </a:lnTo>
                    <a:lnTo>
                      <a:pt x="11776" y="15937"/>
                    </a:lnTo>
                    <a:lnTo>
                      <a:pt x="12025" y="15990"/>
                    </a:lnTo>
                    <a:lnTo>
                      <a:pt x="12221" y="16055"/>
                    </a:lnTo>
                    <a:lnTo>
                      <a:pt x="12434" y="16134"/>
                    </a:lnTo>
                    <a:lnTo>
                      <a:pt x="12611" y="16213"/>
                    </a:lnTo>
                    <a:lnTo>
                      <a:pt x="12771" y="16317"/>
                    </a:lnTo>
                    <a:lnTo>
                      <a:pt x="12913" y="16409"/>
                    </a:lnTo>
                    <a:lnTo>
                      <a:pt x="13038" y="16514"/>
                    </a:lnTo>
                    <a:lnTo>
                      <a:pt x="13251" y="16737"/>
                    </a:lnTo>
                    <a:lnTo>
                      <a:pt x="13428" y="16986"/>
                    </a:lnTo>
                    <a:lnTo>
                      <a:pt x="13517" y="17248"/>
                    </a:lnTo>
                    <a:lnTo>
                      <a:pt x="13588" y="17523"/>
                    </a:lnTo>
                    <a:lnTo>
                      <a:pt x="13588" y="17799"/>
                    </a:lnTo>
                    <a:lnTo>
                      <a:pt x="13517" y="18074"/>
                    </a:lnTo>
                    <a:lnTo>
                      <a:pt x="13428" y="18323"/>
                    </a:lnTo>
                    <a:lnTo>
                      <a:pt x="13286" y="18572"/>
                    </a:lnTo>
                    <a:lnTo>
                      <a:pt x="13109" y="18808"/>
                    </a:lnTo>
                    <a:lnTo>
                      <a:pt x="12878" y="19031"/>
                    </a:lnTo>
                    <a:lnTo>
                      <a:pt x="12434" y="19411"/>
                    </a:lnTo>
                    <a:lnTo>
                      <a:pt x="12132" y="19738"/>
                    </a:lnTo>
                    <a:lnTo>
                      <a:pt x="12025" y="19856"/>
                    </a:lnTo>
                    <a:lnTo>
                      <a:pt x="11919" y="20014"/>
                    </a:lnTo>
                    <a:lnTo>
                      <a:pt x="11883" y="20132"/>
                    </a:lnTo>
                    <a:lnTo>
                      <a:pt x="11883" y="20263"/>
                    </a:lnTo>
                    <a:lnTo>
                      <a:pt x="11883" y="20394"/>
                    </a:lnTo>
                    <a:lnTo>
                      <a:pt x="11954" y="20485"/>
                    </a:lnTo>
                    <a:lnTo>
                      <a:pt x="12061" y="20590"/>
                    </a:lnTo>
                    <a:lnTo>
                      <a:pt x="12185" y="20695"/>
                    </a:lnTo>
                    <a:lnTo>
                      <a:pt x="12327" y="20787"/>
                    </a:lnTo>
                    <a:lnTo>
                      <a:pt x="12540" y="20892"/>
                    </a:lnTo>
                    <a:lnTo>
                      <a:pt x="12771" y="20997"/>
                    </a:lnTo>
                    <a:lnTo>
                      <a:pt x="13073" y="21088"/>
                    </a:lnTo>
                    <a:lnTo>
                      <a:pt x="13428" y="21193"/>
                    </a:lnTo>
                    <a:lnTo>
                      <a:pt x="13873" y="21298"/>
                    </a:lnTo>
                    <a:lnTo>
                      <a:pt x="14317" y="21390"/>
                    </a:lnTo>
                    <a:lnTo>
                      <a:pt x="14778" y="21468"/>
                    </a:lnTo>
                    <a:lnTo>
                      <a:pt x="15294" y="21547"/>
                    </a:lnTo>
                    <a:lnTo>
                      <a:pt x="15809" y="21600"/>
                    </a:lnTo>
                    <a:lnTo>
                      <a:pt x="16359" y="21652"/>
                    </a:lnTo>
                    <a:lnTo>
                      <a:pt x="16875" y="21678"/>
                    </a:lnTo>
                    <a:lnTo>
                      <a:pt x="17407" y="21678"/>
                    </a:lnTo>
                    <a:lnTo>
                      <a:pt x="17958" y="21678"/>
                    </a:lnTo>
                    <a:lnTo>
                      <a:pt x="18473" y="21652"/>
                    </a:lnTo>
                    <a:lnTo>
                      <a:pt x="18953" y="21573"/>
                    </a:lnTo>
                    <a:lnTo>
                      <a:pt x="19397" y="21495"/>
                    </a:lnTo>
                    <a:lnTo>
                      <a:pt x="19841" y="21390"/>
                    </a:lnTo>
                    <a:lnTo>
                      <a:pt x="20214" y="21272"/>
                    </a:lnTo>
                    <a:lnTo>
                      <a:pt x="20551" y="21088"/>
                    </a:lnTo>
                    <a:lnTo>
                      <a:pt x="20480" y="20787"/>
                    </a:lnTo>
                    <a:lnTo>
                      <a:pt x="20409" y="20485"/>
                    </a:lnTo>
                    <a:lnTo>
                      <a:pt x="20356" y="20158"/>
                    </a:lnTo>
                    <a:lnTo>
                      <a:pt x="20356" y="19804"/>
                    </a:lnTo>
                    <a:lnTo>
                      <a:pt x="20321" y="19083"/>
                    </a:lnTo>
                    <a:lnTo>
                      <a:pt x="20356" y="18349"/>
                    </a:lnTo>
                    <a:lnTo>
                      <a:pt x="20409" y="17641"/>
                    </a:lnTo>
                    <a:lnTo>
                      <a:pt x="20480" y="17012"/>
                    </a:lnTo>
                    <a:lnTo>
                      <a:pt x="20551" y="16488"/>
                    </a:lnTo>
                    <a:lnTo>
                      <a:pt x="20551" y="16055"/>
                    </a:lnTo>
                    <a:lnTo>
                      <a:pt x="20551" y="15911"/>
                    </a:lnTo>
                    <a:lnTo>
                      <a:pt x="20445" y="15754"/>
                    </a:lnTo>
                    <a:lnTo>
                      <a:pt x="20356" y="15610"/>
                    </a:lnTo>
                    <a:lnTo>
                      <a:pt x="20178" y="15452"/>
                    </a:lnTo>
                    <a:lnTo>
                      <a:pt x="20001" y="15334"/>
                    </a:lnTo>
                    <a:lnTo>
                      <a:pt x="19770" y="15230"/>
                    </a:lnTo>
                    <a:lnTo>
                      <a:pt x="19521" y="15125"/>
                    </a:lnTo>
                    <a:lnTo>
                      <a:pt x="19290" y="15059"/>
                    </a:lnTo>
                    <a:lnTo>
                      <a:pt x="19024" y="15007"/>
                    </a:lnTo>
                    <a:lnTo>
                      <a:pt x="18740" y="14954"/>
                    </a:lnTo>
                    <a:lnTo>
                      <a:pt x="18509" y="14954"/>
                    </a:lnTo>
                    <a:lnTo>
                      <a:pt x="18225" y="14954"/>
                    </a:lnTo>
                    <a:lnTo>
                      <a:pt x="17994" y="15007"/>
                    </a:lnTo>
                    <a:lnTo>
                      <a:pt x="17763" y="15085"/>
                    </a:lnTo>
                    <a:lnTo>
                      <a:pt x="17550" y="15177"/>
                    </a:lnTo>
                    <a:lnTo>
                      <a:pt x="17372" y="15308"/>
                    </a:lnTo>
                    <a:lnTo>
                      <a:pt x="17176" y="15426"/>
                    </a:lnTo>
                    <a:lnTo>
                      <a:pt x="16928" y="15557"/>
                    </a:lnTo>
                    <a:lnTo>
                      <a:pt x="16661" y="15636"/>
                    </a:lnTo>
                    <a:lnTo>
                      <a:pt x="16359" y="15688"/>
                    </a:lnTo>
                    <a:lnTo>
                      <a:pt x="16022" y="15715"/>
                    </a:lnTo>
                    <a:lnTo>
                      <a:pt x="15667" y="15688"/>
                    </a:lnTo>
                    <a:lnTo>
                      <a:pt x="15294" y="15662"/>
                    </a:lnTo>
                    <a:lnTo>
                      <a:pt x="14956" y="15583"/>
                    </a:lnTo>
                    <a:lnTo>
                      <a:pt x="14619" y="15479"/>
                    </a:lnTo>
                    <a:lnTo>
                      <a:pt x="14281" y="15334"/>
                    </a:lnTo>
                    <a:lnTo>
                      <a:pt x="13961" y="15177"/>
                    </a:lnTo>
                    <a:lnTo>
                      <a:pt x="13695" y="14981"/>
                    </a:lnTo>
                    <a:lnTo>
                      <a:pt x="13588" y="14850"/>
                    </a:lnTo>
                    <a:lnTo>
                      <a:pt x="13482" y="14732"/>
                    </a:lnTo>
                    <a:lnTo>
                      <a:pt x="13393" y="14600"/>
                    </a:lnTo>
                    <a:lnTo>
                      <a:pt x="13322" y="14456"/>
                    </a:lnTo>
                    <a:lnTo>
                      <a:pt x="13251" y="14299"/>
                    </a:lnTo>
                    <a:lnTo>
                      <a:pt x="13215" y="14155"/>
                    </a:lnTo>
                    <a:lnTo>
                      <a:pt x="13180" y="13971"/>
                    </a:lnTo>
                    <a:lnTo>
                      <a:pt x="13180" y="13801"/>
                    </a:lnTo>
                    <a:lnTo>
                      <a:pt x="13180" y="13591"/>
                    </a:lnTo>
                    <a:lnTo>
                      <a:pt x="13215" y="13395"/>
                    </a:lnTo>
                    <a:lnTo>
                      <a:pt x="13251" y="13198"/>
                    </a:lnTo>
                    <a:lnTo>
                      <a:pt x="13322" y="13015"/>
                    </a:lnTo>
                    <a:lnTo>
                      <a:pt x="13393" y="12870"/>
                    </a:lnTo>
                    <a:lnTo>
                      <a:pt x="13482" y="12713"/>
                    </a:lnTo>
                    <a:lnTo>
                      <a:pt x="13588" y="12569"/>
                    </a:lnTo>
                    <a:lnTo>
                      <a:pt x="13730" y="12438"/>
                    </a:lnTo>
                    <a:lnTo>
                      <a:pt x="13997" y="12215"/>
                    </a:lnTo>
                    <a:lnTo>
                      <a:pt x="14334" y="12005"/>
                    </a:lnTo>
                    <a:lnTo>
                      <a:pt x="14690" y="11861"/>
                    </a:lnTo>
                    <a:lnTo>
                      <a:pt x="15063" y="11756"/>
                    </a:lnTo>
                    <a:lnTo>
                      <a:pt x="15436" y="11678"/>
                    </a:lnTo>
                    <a:lnTo>
                      <a:pt x="15809" y="11638"/>
                    </a:lnTo>
                    <a:lnTo>
                      <a:pt x="16182" y="11638"/>
                    </a:lnTo>
                    <a:lnTo>
                      <a:pt x="16555" y="11678"/>
                    </a:lnTo>
                    <a:lnTo>
                      <a:pt x="16910" y="11730"/>
                    </a:lnTo>
                    <a:lnTo>
                      <a:pt x="17248" y="11835"/>
                    </a:lnTo>
                    <a:lnTo>
                      <a:pt x="17514" y="11966"/>
                    </a:lnTo>
                    <a:lnTo>
                      <a:pt x="17763" y="12110"/>
                    </a:lnTo>
                    <a:lnTo>
                      <a:pt x="17887" y="12215"/>
                    </a:lnTo>
                    <a:lnTo>
                      <a:pt x="18065" y="12307"/>
                    </a:lnTo>
                    <a:lnTo>
                      <a:pt x="18260" y="12412"/>
                    </a:lnTo>
                    <a:lnTo>
                      <a:pt x="18438" y="12464"/>
                    </a:lnTo>
                    <a:lnTo>
                      <a:pt x="18669" y="12543"/>
                    </a:lnTo>
                    <a:lnTo>
                      <a:pt x="18882" y="12569"/>
                    </a:lnTo>
                    <a:lnTo>
                      <a:pt x="19113" y="12595"/>
                    </a:lnTo>
                    <a:lnTo>
                      <a:pt x="19361" y="12608"/>
                    </a:lnTo>
                    <a:lnTo>
                      <a:pt x="19592" y="12608"/>
                    </a:lnTo>
                    <a:lnTo>
                      <a:pt x="19841" y="12595"/>
                    </a:lnTo>
                    <a:lnTo>
                      <a:pt x="20072" y="12543"/>
                    </a:lnTo>
                    <a:lnTo>
                      <a:pt x="20321" y="12490"/>
                    </a:lnTo>
                    <a:lnTo>
                      <a:pt x="20551" y="12438"/>
                    </a:lnTo>
                    <a:lnTo>
                      <a:pt x="20800" y="12333"/>
                    </a:lnTo>
                    <a:lnTo>
                      <a:pt x="20996" y="12241"/>
                    </a:lnTo>
                    <a:lnTo>
                      <a:pt x="21244" y="12110"/>
                    </a:lnTo>
                    <a:lnTo>
                      <a:pt x="21298" y="12032"/>
                    </a:lnTo>
                    <a:lnTo>
                      <a:pt x="21404" y="11966"/>
                    </a:lnTo>
                    <a:lnTo>
                      <a:pt x="21475" y="11861"/>
                    </a:lnTo>
                    <a:lnTo>
                      <a:pt x="21511" y="11730"/>
                    </a:lnTo>
                    <a:lnTo>
                      <a:pt x="21617" y="11481"/>
                    </a:lnTo>
                    <a:lnTo>
                      <a:pt x="21653" y="11180"/>
                    </a:lnTo>
                    <a:lnTo>
                      <a:pt x="21653" y="10826"/>
                    </a:lnTo>
                    <a:lnTo>
                      <a:pt x="21653" y="10472"/>
                    </a:lnTo>
                    <a:lnTo>
                      <a:pt x="21582" y="10092"/>
                    </a:lnTo>
                    <a:lnTo>
                      <a:pt x="21511" y="9725"/>
                    </a:lnTo>
                    <a:lnTo>
                      <a:pt x="21298" y="8912"/>
                    </a:lnTo>
                    <a:lnTo>
                      <a:pt x="21067" y="8191"/>
                    </a:lnTo>
                    <a:lnTo>
                      <a:pt x="20800" y="7536"/>
                    </a:lnTo>
                    <a:lnTo>
                      <a:pt x="20551" y="7025"/>
                    </a:lnTo>
                    <a:lnTo>
                      <a:pt x="20001" y="7103"/>
                    </a:lnTo>
                    <a:lnTo>
                      <a:pt x="19432" y="7156"/>
                    </a:lnTo>
                    <a:lnTo>
                      <a:pt x="18846" y="7208"/>
                    </a:lnTo>
                    <a:lnTo>
                      <a:pt x="18225" y="7208"/>
                    </a:lnTo>
                    <a:lnTo>
                      <a:pt x="17656" y="7208"/>
                    </a:lnTo>
                    <a:lnTo>
                      <a:pt x="17070" y="7182"/>
                    </a:lnTo>
                    <a:lnTo>
                      <a:pt x="16484" y="7156"/>
                    </a:lnTo>
                    <a:lnTo>
                      <a:pt x="15986" y="7103"/>
                    </a:lnTo>
                    <a:lnTo>
                      <a:pt x="14992" y="6999"/>
                    </a:lnTo>
                    <a:lnTo>
                      <a:pt x="14210" y="6907"/>
                    </a:lnTo>
                    <a:lnTo>
                      <a:pt x="13695" y="6828"/>
                    </a:lnTo>
                    <a:lnTo>
                      <a:pt x="13517" y="6802"/>
                    </a:lnTo>
                    <a:lnTo>
                      <a:pt x="13073" y="6645"/>
                    </a:lnTo>
                    <a:lnTo>
                      <a:pt x="12700" y="6474"/>
                    </a:lnTo>
                    <a:lnTo>
                      <a:pt x="12363" y="6304"/>
                    </a:lnTo>
                    <a:lnTo>
                      <a:pt x="12132" y="6094"/>
                    </a:lnTo>
                    <a:lnTo>
                      <a:pt x="11919" y="5871"/>
                    </a:lnTo>
                    <a:lnTo>
                      <a:pt x="11776" y="5649"/>
                    </a:lnTo>
                    <a:lnTo>
                      <a:pt x="11688" y="5413"/>
                    </a:lnTo>
                    <a:lnTo>
                      <a:pt x="11617" y="5190"/>
                    </a:lnTo>
                    <a:lnTo>
                      <a:pt x="11617" y="4941"/>
                    </a:lnTo>
                    <a:lnTo>
                      <a:pt x="11652" y="4718"/>
                    </a:lnTo>
                    <a:lnTo>
                      <a:pt x="11723" y="4482"/>
                    </a:lnTo>
                    <a:lnTo>
                      <a:pt x="11812" y="4285"/>
                    </a:lnTo>
                    <a:lnTo>
                      <a:pt x="11919" y="4089"/>
                    </a:lnTo>
                    <a:lnTo>
                      <a:pt x="12096" y="3905"/>
                    </a:lnTo>
                    <a:lnTo>
                      <a:pt x="12292" y="3735"/>
                    </a:lnTo>
                    <a:lnTo>
                      <a:pt x="12505" y="3604"/>
                    </a:lnTo>
                    <a:lnTo>
                      <a:pt x="12700" y="3460"/>
                    </a:lnTo>
                    <a:lnTo>
                      <a:pt x="12878" y="3250"/>
                    </a:lnTo>
                    <a:lnTo>
                      <a:pt x="13038" y="3027"/>
                    </a:lnTo>
                    <a:lnTo>
                      <a:pt x="13180" y="2752"/>
                    </a:lnTo>
                    <a:lnTo>
                      <a:pt x="13286" y="2477"/>
                    </a:lnTo>
                    <a:lnTo>
                      <a:pt x="13322" y="2175"/>
                    </a:lnTo>
                    <a:lnTo>
                      <a:pt x="13357" y="1874"/>
                    </a:lnTo>
                    <a:lnTo>
                      <a:pt x="13286" y="1572"/>
                    </a:lnTo>
                    <a:lnTo>
                      <a:pt x="13180" y="1271"/>
                    </a:lnTo>
                    <a:lnTo>
                      <a:pt x="13038" y="983"/>
                    </a:lnTo>
                    <a:lnTo>
                      <a:pt x="12949" y="865"/>
                    </a:lnTo>
                    <a:lnTo>
                      <a:pt x="12807" y="733"/>
                    </a:lnTo>
                    <a:lnTo>
                      <a:pt x="12665" y="616"/>
                    </a:lnTo>
                    <a:lnTo>
                      <a:pt x="12505" y="511"/>
                    </a:lnTo>
                    <a:lnTo>
                      <a:pt x="12327" y="406"/>
                    </a:lnTo>
                    <a:lnTo>
                      <a:pt x="12132" y="314"/>
                    </a:lnTo>
                    <a:lnTo>
                      <a:pt x="11883" y="235"/>
                    </a:lnTo>
                    <a:lnTo>
                      <a:pt x="11652" y="183"/>
                    </a:lnTo>
                    <a:lnTo>
                      <a:pt x="11368" y="104"/>
                    </a:lnTo>
                    <a:lnTo>
                      <a:pt x="11101" y="78"/>
                    </a:lnTo>
                    <a:lnTo>
                      <a:pt x="10800" y="52"/>
                    </a:lnTo>
                    <a:lnTo>
                      <a:pt x="10444" y="52"/>
                    </a:lnTo>
                    <a:lnTo>
                      <a:pt x="10142" y="52"/>
                    </a:lnTo>
                    <a:lnTo>
                      <a:pt x="9840" y="78"/>
                    </a:lnTo>
                    <a:lnTo>
                      <a:pt x="9574" y="104"/>
                    </a:lnTo>
                    <a:lnTo>
                      <a:pt x="9325" y="157"/>
                    </a:lnTo>
                    <a:lnTo>
                      <a:pt x="9094" y="209"/>
                    </a:lnTo>
                    <a:lnTo>
                      <a:pt x="8846" y="262"/>
                    </a:lnTo>
                    <a:lnTo>
                      <a:pt x="8650" y="340"/>
                    </a:lnTo>
                    <a:lnTo>
                      <a:pt x="8437" y="432"/>
                    </a:lnTo>
                    <a:lnTo>
                      <a:pt x="8277" y="511"/>
                    </a:lnTo>
                    <a:lnTo>
                      <a:pt x="8100" y="616"/>
                    </a:lnTo>
                    <a:lnTo>
                      <a:pt x="7957" y="707"/>
                    </a:lnTo>
                    <a:lnTo>
                      <a:pt x="7833" y="838"/>
                    </a:lnTo>
                    <a:lnTo>
                      <a:pt x="7620" y="1061"/>
                    </a:lnTo>
                    <a:lnTo>
                      <a:pt x="7442" y="1336"/>
                    </a:lnTo>
                    <a:lnTo>
                      <a:pt x="7353" y="1599"/>
                    </a:lnTo>
                    <a:lnTo>
                      <a:pt x="7318" y="1900"/>
                    </a:lnTo>
                    <a:lnTo>
                      <a:pt x="7318" y="2175"/>
                    </a:lnTo>
                    <a:lnTo>
                      <a:pt x="7353" y="2450"/>
                    </a:lnTo>
                    <a:lnTo>
                      <a:pt x="7442" y="2726"/>
                    </a:lnTo>
                    <a:lnTo>
                      <a:pt x="7620" y="2975"/>
                    </a:lnTo>
                    <a:lnTo>
                      <a:pt x="7833" y="3198"/>
                    </a:lnTo>
                    <a:lnTo>
                      <a:pt x="8064" y="3433"/>
                    </a:lnTo>
                    <a:lnTo>
                      <a:pt x="8295" y="3630"/>
                    </a:lnTo>
                    <a:lnTo>
                      <a:pt x="8508" y="3853"/>
                    </a:lnTo>
                    <a:lnTo>
                      <a:pt x="8686" y="4089"/>
                    </a:lnTo>
                    <a:lnTo>
                      <a:pt x="8775" y="4312"/>
                    </a:lnTo>
                    <a:lnTo>
                      <a:pt x="8846" y="4561"/>
                    </a:lnTo>
                    <a:lnTo>
                      <a:pt x="8846" y="4810"/>
                    </a:lnTo>
                    <a:lnTo>
                      <a:pt x="8810" y="5059"/>
                    </a:lnTo>
                    <a:lnTo>
                      <a:pt x="8721" y="5295"/>
                    </a:lnTo>
                    <a:lnTo>
                      <a:pt x="8579" y="5544"/>
                    </a:lnTo>
                    <a:lnTo>
                      <a:pt x="8366" y="5766"/>
                    </a:lnTo>
                    <a:lnTo>
                      <a:pt x="8135" y="5976"/>
                    </a:lnTo>
                    <a:lnTo>
                      <a:pt x="7833" y="6199"/>
                    </a:lnTo>
                    <a:lnTo>
                      <a:pt x="7478" y="6369"/>
                    </a:lnTo>
                    <a:lnTo>
                      <a:pt x="7069" y="6527"/>
                    </a:lnTo>
                    <a:lnTo>
                      <a:pt x="6590" y="6671"/>
                    </a:lnTo>
                    <a:lnTo>
                      <a:pt x="6092" y="6802"/>
                    </a:lnTo>
                    <a:lnTo>
                      <a:pt x="5684" y="6802"/>
                    </a:lnTo>
                    <a:lnTo>
                      <a:pt x="5133" y="6802"/>
                    </a:lnTo>
                    <a:lnTo>
                      <a:pt x="4547" y="6802"/>
                    </a:lnTo>
                    <a:lnTo>
                      <a:pt x="3872" y="6802"/>
                    </a:lnTo>
                    <a:lnTo>
                      <a:pt x="3144" y="6802"/>
                    </a:lnTo>
                    <a:lnTo>
                      <a:pt x="2362" y="6802"/>
                    </a:lnTo>
                    <a:lnTo>
                      <a:pt x="1545" y="6802"/>
                    </a:lnTo>
                    <a:lnTo>
                      <a:pt x="692" y="6802"/>
                    </a:lnTo>
                    <a:lnTo>
                      <a:pt x="586" y="7234"/>
                    </a:lnTo>
                    <a:lnTo>
                      <a:pt x="461" y="7837"/>
                    </a:lnTo>
                    <a:lnTo>
                      <a:pt x="355" y="8493"/>
                    </a:lnTo>
                    <a:lnTo>
                      <a:pt x="248" y="9187"/>
                    </a:lnTo>
                    <a:lnTo>
                      <a:pt x="142" y="9869"/>
                    </a:lnTo>
                    <a:lnTo>
                      <a:pt x="106" y="10498"/>
                    </a:lnTo>
                    <a:lnTo>
                      <a:pt x="106" y="10983"/>
                    </a:lnTo>
                    <a:lnTo>
                      <a:pt x="106" y="11311"/>
                    </a:lnTo>
                    <a:lnTo>
                      <a:pt x="213" y="11481"/>
                    </a:lnTo>
                    <a:lnTo>
                      <a:pt x="319" y="11651"/>
                    </a:lnTo>
                    <a:lnTo>
                      <a:pt x="497" y="11783"/>
                    </a:lnTo>
                    <a:lnTo>
                      <a:pt x="692" y="11914"/>
                    </a:lnTo>
                    <a:lnTo>
                      <a:pt x="941" y="12032"/>
                    </a:lnTo>
                    <a:lnTo>
                      <a:pt x="1207" y="12110"/>
                    </a:lnTo>
                    <a:lnTo>
                      <a:pt x="1509" y="12189"/>
                    </a:lnTo>
                    <a:lnTo>
                      <a:pt x="1794" y="12241"/>
                    </a:lnTo>
                    <a:lnTo>
                      <a:pt x="2131" y="12267"/>
                    </a:lnTo>
                    <a:lnTo>
                      <a:pt x="2433" y="12281"/>
                    </a:lnTo>
                    <a:lnTo>
                      <a:pt x="2735" y="12267"/>
                    </a:lnTo>
                    <a:lnTo>
                      <a:pt x="3055" y="12241"/>
                    </a:lnTo>
                    <a:lnTo>
                      <a:pt x="3357" y="12189"/>
                    </a:lnTo>
                    <a:lnTo>
                      <a:pt x="3623" y="12084"/>
                    </a:lnTo>
                    <a:lnTo>
                      <a:pt x="3872" y="11979"/>
                    </a:lnTo>
                    <a:lnTo>
                      <a:pt x="4103" y="11861"/>
                    </a:lnTo>
                    <a:lnTo>
                      <a:pt x="4316" y="11704"/>
                    </a:lnTo>
                    <a:lnTo>
                      <a:pt x="4582" y="11612"/>
                    </a:lnTo>
                    <a:lnTo>
                      <a:pt x="4849" y="11533"/>
                    </a:lnTo>
                    <a:lnTo>
                      <a:pt x="5169" y="11507"/>
                    </a:lnTo>
                    <a:lnTo>
                      <a:pt x="5506" y="11481"/>
                    </a:lnTo>
                    <a:lnTo>
                      <a:pt x="5808" y="11507"/>
                    </a:lnTo>
                    <a:lnTo>
                      <a:pt x="6146" y="11560"/>
                    </a:lnTo>
                    <a:lnTo>
                      <a:pt x="6501" y="11651"/>
                    </a:lnTo>
                    <a:lnTo>
                      <a:pt x="6803" y="11783"/>
                    </a:lnTo>
                    <a:lnTo>
                      <a:pt x="7105" y="11940"/>
                    </a:lnTo>
                    <a:lnTo>
                      <a:pt x="7353" y="12110"/>
                    </a:lnTo>
                    <a:lnTo>
                      <a:pt x="7584" y="12333"/>
                    </a:lnTo>
                    <a:lnTo>
                      <a:pt x="7798" y="12595"/>
                    </a:lnTo>
                    <a:lnTo>
                      <a:pt x="7922" y="12870"/>
                    </a:lnTo>
                    <a:lnTo>
                      <a:pt x="8028" y="13198"/>
                    </a:lnTo>
                    <a:lnTo>
                      <a:pt x="8064" y="13526"/>
                    </a:lnTo>
                    <a:lnTo>
                      <a:pt x="8028" y="13775"/>
                    </a:lnTo>
                    <a:lnTo>
                      <a:pt x="7922" y="13998"/>
                    </a:lnTo>
                    <a:lnTo>
                      <a:pt x="7798" y="14220"/>
                    </a:lnTo>
                    <a:lnTo>
                      <a:pt x="7584" y="14404"/>
                    </a:lnTo>
                    <a:lnTo>
                      <a:pt x="7353" y="14574"/>
                    </a:lnTo>
                    <a:lnTo>
                      <a:pt x="7105" y="14732"/>
                    </a:lnTo>
                    <a:lnTo>
                      <a:pt x="6803" y="14850"/>
                    </a:lnTo>
                    <a:lnTo>
                      <a:pt x="6501" y="14954"/>
                    </a:lnTo>
                    <a:lnTo>
                      <a:pt x="6146" y="15033"/>
                    </a:lnTo>
                    <a:lnTo>
                      <a:pt x="5808" y="15085"/>
                    </a:lnTo>
                    <a:lnTo>
                      <a:pt x="5506" y="15085"/>
                    </a:lnTo>
                    <a:lnTo>
                      <a:pt x="5169" y="15059"/>
                    </a:lnTo>
                    <a:lnTo>
                      <a:pt x="4849" y="15007"/>
                    </a:lnTo>
                    <a:lnTo>
                      <a:pt x="4582" y="14902"/>
                    </a:lnTo>
                    <a:lnTo>
                      <a:pt x="4316" y="14784"/>
                    </a:lnTo>
                    <a:lnTo>
                      <a:pt x="4103" y="14600"/>
                    </a:lnTo>
                    <a:lnTo>
                      <a:pt x="3907" y="14430"/>
                    </a:lnTo>
                    <a:lnTo>
                      <a:pt x="3659" y="14299"/>
                    </a:lnTo>
                    <a:lnTo>
                      <a:pt x="3428" y="14194"/>
                    </a:lnTo>
                    <a:lnTo>
                      <a:pt x="3179" y="14129"/>
                    </a:lnTo>
                    <a:lnTo>
                      <a:pt x="2913" y="14102"/>
                    </a:lnTo>
                    <a:lnTo>
                      <a:pt x="2646" y="14102"/>
                    </a:lnTo>
                    <a:lnTo>
                      <a:pt x="2362" y="14129"/>
                    </a:lnTo>
                    <a:lnTo>
                      <a:pt x="2096" y="14168"/>
                    </a:lnTo>
                    <a:lnTo>
                      <a:pt x="1811" y="14273"/>
                    </a:lnTo>
                    <a:lnTo>
                      <a:pt x="1545" y="14378"/>
                    </a:lnTo>
                    <a:lnTo>
                      <a:pt x="1314" y="14496"/>
                    </a:lnTo>
                    <a:lnTo>
                      <a:pt x="1065" y="14653"/>
                    </a:lnTo>
                    <a:lnTo>
                      <a:pt x="870" y="14797"/>
                    </a:lnTo>
                    <a:lnTo>
                      <a:pt x="657" y="14981"/>
                    </a:lnTo>
                    <a:lnTo>
                      <a:pt x="497" y="15177"/>
                    </a:lnTo>
                    <a:lnTo>
                      <a:pt x="390" y="15413"/>
                    </a:lnTo>
                    <a:lnTo>
                      <a:pt x="284" y="15636"/>
                    </a:lnTo>
                    <a:lnTo>
                      <a:pt x="248" y="15911"/>
                    </a:lnTo>
                    <a:lnTo>
                      <a:pt x="284" y="16239"/>
                    </a:lnTo>
                    <a:lnTo>
                      <a:pt x="319" y="16566"/>
                    </a:lnTo>
                    <a:lnTo>
                      <a:pt x="497" y="17340"/>
                    </a:lnTo>
                    <a:lnTo>
                      <a:pt x="692" y="18152"/>
                    </a:lnTo>
                    <a:lnTo>
                      <a:pt x="799" y="18559"/>
                    </a:lnTo>
                    <a:lnTo>
                      <a:pt x="905" y="18978"/>
                    </a:lnTo>
                    <a:lnTo>
                      <a:pt x="959" y="19384"/>
                    </a:lnTo>
                    <a:lnTo>
                      <a:pt x="994" y="19791"/>
                    </a:lnTo>
                    <a:lnTo>
                      <a:pt x="994" y="20132"/>
                    </a:lnTo>
                    <a:lnTo>
                      <a:pt x="959" y="20485"/>
                    </a:lnTo>
                    <a:lnTo>
                      <a:pt x="941" y="20669"/>
                    </a:lnTo>
                    <a:lnTo>
                      <a:pt x="870" y="20813"/>
                    </a:lnTo>
                    <a:lnTo>
                      <a:pt x="799" y="20970"/>
                    </a:lnTo>
                    <a:lnTo>
                      <a:pt x="692" y="21088"/>
                    </a:lnTo>
                    <a:lnTo>
                      <a:pt x="1474" y="20997"/>
                    </a:lnTo>
                    <a:lnTo>
                      <a:pt x="2291" y="20866"/>
                    </a:lnTo>
                    <a:lnTo>
                      <a:pt x="3108" y="20787"/>
                    </a:lnTo>
                    <a:lnTo>
                      <a:pt x="3907" y="20721"/>
                    </a:lnTo>
                    <a:lnTo>
                      <a:pt x="4653" y="20695"/>
                    </a:lnTo>
                    <a:lnTo>
                      <a:pt x="5364" y="20695"/>
                    </a:lnTo>
                    <a:lnTo>
                      <a:pt x="5701" y="20721"/>
                    </a:lnTo>
                    <a:lnTo>
                      <a:pt x="6057" y="20761"/>
                    </a:lnTo>
                    <a:lnTo>
                      <a:pt x="6323" y="20813"/>
                    </a:lnTo>
                    <a:lnTo>
                      <a:pt x="6625" y="2089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6600">
                      <a:gamma/>
                      <a:tint val="63529"/>
                      <a:invGamma/>
                    </a:srgbClr>
                  </a:gs>
                  <a:gs pos="100000">
                    <a:srgbClr val="FF6600"/>
                  </a:gs>
                </a:gsLst>
                <a:lin ang="5400000" scaled="1"/>
              </a:gradFill>
              <a:ln w="5715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135003" dir="2471156" algn="ctr" rotWithShape="0">
                  <a:srgbClr val="00000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  <p:sp>
            <p:nvSpPr>
              <p:cNvPr id="42" name="Puzzle2"/>
              <p:cNvSpPr>
                <a:spLocks noEditPoints="1" noChangeArrowheads="1"/>
              </p:cNvSpPr>
              <p:nvPr/>
            </p:nvSpPr>
            <p:spPr bwMode="gray">
              <a:xfrm>
                <a:off x="2880" y="1737"/>
                <a:ext cx="1778" cy="1378"/>
              </a:xfrm>
              <a:custGeom>
                <a:avLst/>
                <a:gdLst>
                  <a:gd name="T0" fmla="*/ 11 w 21600"/>
                  <a:gd name="T1" fmla="*/ 13386 h 21600"/>
                  <a:gd name="T2" fmla="*/ 4202 w 21600"/>
                  <a:gd name="T3" fmla="*/ 21161 h 21600"/>
                  <a:gd name="T4" fmla="*/ 10400 w 21600"/>
                  <a:gd name="T5" fmla="*/ 13909 h 21600"/>
                  <a:gd name="T6" fmla="*/ 16821 w 21600"/>
                  <a:gd name="T7" fmla="*/ 21190 h 21600"/>
                  <a:gd name="T8" fmla="*/ 21600 w 21600"/>
                  <a:gd name="T9" fmla="*/ 15083 h 21600"/>
                  <a:gd name="T10" fmla="*/ 16889 w 21600"/>
                  <a:gd name="T11" fmla="*/ 5739 h 21600"/>
                  <a:gd name="T12" fmla="*/ 10800 w 21600"/>
                  <a:gd name="T13" fmla="*/ 28 h 21600"/>
                  <a:gd name="T14" fmla="*/ 4202 w 21600"/>
                  <a:gd name="T15" fmla="*/ 5894 h 21600"/>
                  <a:gd name="T16" fmla="*/ 5388 w 21600"/>
                  <a:gd name="T17" fmla="*/ 6742 h 21600"/>
                  <a:gd name="T18" fmla="*/ 16177 w 21600"/>
                  <a:gd name="T19" fmla="*/ 20441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4247" y="12354"/>
                    </a:moveTo>
                    <a:lnTo>
                      <a:pt x="4134" y="12468"/>
                    </a:lnTo>
                    <a:lnTo>
                      <a:pt x="4010" y="12581"/>
                    </a:lnTo>
                    <a:lnTo>
                      <a:pt x="3897" y="12637"/>
                    </a:lnTo>
                    <a:lnTo>
                      <a:pt x="3773" y="12694"/>
                    </a:lnTo>
                    <a:lnTo>
                      <a:pt x="3637" y="12694"/>
                    </a:lnTo>
                    <a:lnTo>
                      <a:pt x="3524" y="12694"/>
                    </a:lnTo>
                    <a:lnTo>
                      <a:pt x="3400" y="12665"/>
                    </a:lnTo>
                    <a:lnTo>
                      <a:pt x="3287" y="12609"/>
                    </a:lnTo>
                    <a:lnTo>
                      <a:pt x="3027" y="12496"/>
                    </a:lnTo>
                    <a:lnTo>
                      <a:pt x="2790" y="12340"/>
                    </a:lnTo>
                    <a:lnTo>
                      <a:pt x="2530" y="12142"/>
                    </a:lnTo>
                    <a:lnTo>
                      <a:pt x="2293" y="11987"/>
                    </a:lnTo>
                    <a:lnTo>
                      <a:pt x="2033" y="11817"/>
                    </a:lnTo>
                    <a:lnTo>
                      <a:pt x="1773" y="11676"/>
                    </a:lnTo>
                    <a:lnTo>
                      <a:pt x="1638" y="11662"/>
                    </a:lnTo>
                    <a:lnTo>
                      <a:pt x="1513" y="11634"/>
                    </a:lnTo>
                    <a:lnTo>
                      <a:pt x="1378" y="11634"/>
                    </a:lnTo>
                    <a:lnTo>
                      <a:pt x="1253" y="11634"/>
                    </a:lnTo>
                    <a:lnTo>
                      <a:pt x="1118" y="11662"/>
                    </a:lnTo>
                    <a:lnTo>
                      <a:pt x="971" y="11732"/>
                    </a:lnTo>
                    <a:lnTo>
                      <a:pt x="835" y="11817"/>
                    </a:lnTo>
                    <a:lnTo>
                      <a:pt x="711" y="11959"/>
                    </a:lnTo>
                    <a:lnTo>
                      <a:pt x="553" y="12086"/>
                    </a:lnTo>
                    <a:lnTo>
                      <a:pt x="429" y="12284"/>
                    </a:lnTo>
                    <a:lnTo>
                      <a:pt x="271" y="12524"/>
                    </a:lnTo>
                    <a:lnTo>
                      <a:pt x="146" y="12793"/>
                    </a:lnTo>
                    <a:lnTo>
                      <a:pt x="79" y="12962"/>
                    </a:lnTo>
                    <a:lnTo>
                      <a:pt x="33" y="13146"/>
                    </a:lnTo>
                    <a:lnTo>
                      <a:pt x="11" y="13386"/>
                    </a:lnTo>
                    <a:lnTo>
                      <a:pt x="11" y="13641"/>
                    </a:lnTo>
                    <a:lnTo>
                      <a:pt x="33" y="13881"/>
                    </a:lnTo>
                    <a:lnTo>
                      <a:pt x="101" y="14150"/>
                    </a:lnTo>
                    <a:lnTo>
                      <a:pt x="192" y="14404"/>
                    </a:lnTo>
                    <a:lnTo>
                      <a:pt x="293" y="14645"/>
                    </a:lnTo>
                    <a:lnTo>
                      <a:pt x="451" y="14857"/>
                    </a:lnTo>
                    <a:lnTo>
                      <a:pt x="621" y="15054"/>
                    </a:lnTo>
                    <a:lnTo>
                      <a:pt x="734" y="15125"/>
                    </a:lnTo>
                    <a:lnTo>
                      <a:pt x="835" y="15210"/>
                    </a:lnTo>
                    <a:lnTo>
                      <a:pt x="948" y="15267"/>
                    </a:lnTo>
                    <a:lnTo>
                      <a:pt x="1084" y="15323"/>
                    </a:lnTo>
                    <a:lnTo>
                      <a:pt x="1208" y="15351"/>
                    </a:lnTo>
                    <a:lnTo>
                      <a:pt x="1355" y="15380"/>
                    </a:lnTo>
                    <a:lnTo>
                      <a:pt x="1513" y="15380"/>
                    </a:lnTo>
                    <a:lnTo>
                      <a:pt x="1683" y="15380"/>
                    </a:lnTo>
                    <a:lnTo>
                      <a:pt x="1864" y="15351"/>
                    </a:lnTo>
                    <a:lnTo>
                      <a:pt x="2033" y="15323"/>
                    </a:lnTo>
                    <a:lnTo>
                      <a:pt x="2225" y="15238"/>
                    </a:lnTo>
                    <a:lnTo>
                      <a:pt x="2428" y="15153"/>
                    </a:lnTo>
                    <a:lnTo>
                      <a:pt x="2745" y="15026"/>
                    </a:lnTo>
                    <a:lnTo>
                      <a:pt x="3005" y="14913"/>
                    </a:lnTo>
                    <a:lnTo>
                      <a:pt x="3264" y="14828"/>
                    </a:lnTo>
                    <a:lnTo>
                      <a:pt x="3513" y="14800"/>
                    </a:lnTo>
                    <a:lnTo>
                      <a:pt x="3615" y="14828"/>
                    </a:lnTo>
                    <a:lnTo>
                      <a:pt x="3728" y="14857"/>
                    </a:lnTo>
                    <a:lnTo>
                      <a:pt x="3807" y="14913"/>
                    </a:lnTo>
                    <a:lnTo>
                      <a:pt x="3920" y="14998"/>
                    </a:lnTo>
                    <a:lnTo>
                      <a:pt x="4010" y="15097"/>
                    </a:lnTo>
                    <a:lnTo>
                      <a:pt x="4089" y="15238"/>
                    </a:lnTo>
                    <a:lnTo>
                      <a:pt x="4179" y="15408"/>
                    </a:lnTo>
                    <a:lnTo>
                      <a:pt x="4247" y="15620"/>
                    </a:lnTo>
                    <a:lnTo>
                      <a:pt x="4326" y="15860"/>
                    </a:lnTo>
                    <a:lnTo>
                      <a:pt x="4394" y="16129"/>
                    </a:lnTo>
                    <a:lnTo>
                      <a:pt x="4439" y="16440"/>
                    </a:lnTo>
                    <a:lnTo>
                      <a:pt x="4507" y="16737"/>
                    </a:lnTo>
                    <a:lnTo>
                      <a:pt x="4552" y="17090"/>
                    </a:lnTo>
                    <a:lnTo>
                      <a:pt x="4575" y="17443"/>
                    </a:lnTo>
                    <a:lnTo>
                      <a:pt x="4586" y="17825"/>
                    </a:lnTo>
                    <a:lnTo>
                      <a:pt x="4586" y="18193"/>
                    </a:lnTo>
                    <a:lnTo>
                      <a:pt x="4586" y="18574"/>
                    </a:lnTo>
                    <a:lnTo>
                      <a:pt x="4586" y="18984"/>
                    </a:lnTo>
                    <a:lnTo>
                      <a:pt x="4552" y="19366"/>
                    </a:lnTo>
                    <a:lnTo>
                      <a:pt x="4507" y="19748"/>
                    </a:lnTo>
                    <a:lnTo>
                      <a:pt x="4462" y="20129"/>
                    </a:lnTo>
                    <a:lnTo>
                      <a:pt x="4371" y="20483"/>
                    </a:lnTo>
                    <a:lnTo>
                      <a:pt x="4292" y="20836"/>
                    </a:lnTo>
                    <a:lnTo>
                      <a:pt x="4202" y="21161"/>
                    </a:lnTo>
                    <a:lnTo>
                      <a:pt x="4744" y="21161"/>
                    </a:lnTo>
                    <a:lnTo>
                      <a:pt x="5264" y="21161"/>
                    </a:lnTo>
                    <a:lnTo>
                      <a:pt x="5784" y="21161"/>
                    </a:lnTo>
                    <a:lnTo>
                      <a:pt x="6235" y="21161"/>
                    </a:lnTo>
                    <a:lnTo>
                      <a:pt x="6676" y="21161"/>
                    </a:lnTo>
                    <a:lnTo>
                      <a:pt x="7060" y="21161"/>
                    </a:lnTo>
                    <a:lnTo>
                      <a:pt x="7410" y="21161"/>
                    </a:lnTo>
                    <a:lnTo>
                      <a:pt x="7670" y="21161"/>
                    </a:lnTo>
                    <a:lnTo>
                      <a:pt x="8020" y="21020"/>
                    </a:lnTo>
                    <a:lnTo>
                      <a:pt x="8303" y="20893"/>
                    </a:lnTo>
                    <a:lnTo>
                      <a:pt x="8563" y="20695"/>
                    </a:lnTo>
                    <a:lnTo>
                      <a:pt x="8800" y="20511"/>
                    </a:lnTo>
                    <a:lnTo>
                      <a:pt x="8969" y="20285"/>
                    </a:lnTo>
                    <a:lnTo>
                      <a:pt x="9150" y="20045"/>
                    </a:lnTo>
                    <a:lnTo>
                      <a:pt x="9252" y="19804"/>
                    </a:lnTo>
                    <a:lnTo>
                      <a:pt x="9342" y="19550"/>
                    </a:lnTo>
                    <a:lnTo>
                      <a:pt x="9410" y="19281"/>
                    </a:lnTo>
                    <a:lnTo>
                      <a:pt x="9433" y="19013"/>
                    </a:lnTo>
                    <a:lnTo>
                      <a:pt x="9433" y="18744"/>
                    </a:lnTo>
                    <a:lnTo>
                      <a:pt x="9387" y="18504"/>
                    </a:lnTo>
                    <a:lnTo>
                      <a:pt x="9320" y="18221"/>
                    </a:lnTo>
                    <a:lnTo>
                      <a:pt x="9207" y="17981"/>
                    </a:lnTo>
                    <a:lnTo>
                      <a:pt x="9105" y="17740"/>
                    </a:lnTo>
                    <a:lnTo>
                      <a:pt x="8924" y="17514"/>
                    </a:lnTo>
                    <a:lnTo>
                      <a:pt x="8777" y="17274"/>
                    </a:lnTo>
                    <a:lnTo>
                      <a:pt x="8642" y="17034"/>
                    </a:lnTo>
                    <a:lnTo>
                      <a:pt x="8563" y="16765"/>
                    </a:lnTo>
                    <a:lnTo>
                      <a:pt x="8472" y="16468"/>
                    </a:lnTo>
                    <a:lnTo>
                      <a:pt x="8450" y="16157"/>
                    </a:lnTo>
                    <a:lnTo>
                      <a:pt x="8450" y="15860"/>
                    </a:lnTo>
                    <a:lnTo>
                      <a:pt x="8472" y="15563"/>
                    </a:lnTo>
                    <a:lnTo>
                      <a:pt x="8540" y="15267"/>
                    </a:lnTo>
                    <a:lnTo>
                      <a:pt x="8642" y="14998"/>
                    </a:lnTo>
                    <a:lnTo>
                      <a:pt x="8777" y="14729"/>
                    </a:lnTo>
                    <a:lnTo>
                      <a:pt x="8868" y="14616"/>
                    </a:lnTo>
                    <a:lnTo>
                      <a:pt x="8969" y="14475"/>
                    </a:lnTo>
                    <a:lnTo>
                      <a:pt x="9060" y="14376"/>
                    </a:lnTo>
                    <a:lnTo>
                      <a:pt x="9184" y="14291"/>
                    </a:lnTo>
                    <a:lnTo>
                      <a:pt x="9297" y="14206"/>
                    </a:lnTo>
                    <a:lnTo>
                      <a:pt x="9433" y="14121"/>
                    </a:lnTo>
                    <a:lnTo>
                      <a:pt x="9579" y="14051"/>
                    </a:lnTo>
                    <a:lnTo>
                      <a:pt x="9726" y="13994"/>
                    </a:lnTo>
                    <a:lnTo>
                      <a:pt x="9884" y="13938"/>
                    </a:lnTo>
                    <a:lnTo>
                      <a:pt x="10054" y="13909"/>
                    </a:lnTo>
                    <a:lnTo>
                      <a:pt x="10257" y="13881"/>
                    </a:lnTo>
                    <a:lnTo>
                      <a:pt x="10449" y="13881"/>
                    </a:lnTo>
                    <a:lnTo>
                      <a:pt x="10664" y="13881"/>
                    </a:lnTo>
                    <a:lnTo>
                      <a:pt x="10856" y="13909"/>
                    </a:lnTo>
                    <a:lnTo>
                      <a:pt x="11037" y="13966"/>
                    </a:lnTo>
                    <a:lnTo>
                      <a:pt x="11206" y="14023"/>
                    </a:lnTo>
                    <a:lnTo>
                      <a:pt x="11353" y="14093"/>
                    </a:lnTo>
                    <a:lnTo>
                      <a:pt x="11511" y="14178"/>
                    </a:lnTo>
                    <a:lnTo>
                      <a:pt x="11635" y="14263"/>
                    </a:lnTo>
                    <a:lnTo>
                      <a:pt x="11748" y="14376"/>
                    </a:lnTo>
                    <a:lnTo>
                      <a:pt x="11861" y="14475"/>
                    </a:lnTo>
                    <a:lnTo>
                      <a:pt x="11941" y="14616"/>
                    </a:lnTo>
                    <a:lnTo>
                      <a:pt x="12031" y="14758"/>
                    </a:lnTo>
                    <a:lnTo>
                      <a:pt x="12099" y="14885"/>
                    </a:lnTo>
                    <a:lnTo>
                      <a:pt x="12200" y="15210"/>
                    </a:lnTo>
                    <a:lnTo>
                      <a:pt x="12268" y="15507"/>
                    </a:lnTo>
                    <a:lnTo>
                      <a:pt x="12291" y="15832"/>
                    </a:lnTo>
                    <a:lnTo>
                      <a:pt x="12291" y="16157"/>
                    </a:lnTo>
                    <a:lnTo>
                      <a:pt x="12246" y="16482"/>
                    </a:lnTo>
                    <a:lnTo>
                      <a:pt x="12178" y="16807"/>
                    </a:lnTo>
                    <a:lnTo>
                      <a:pt x="12099" y="17090"/>
                    </a:lnTo>
                    <a:lnTo>
                      <a:pt x="12008" y="17330"/>
                    </a:lnTo>
                    <a:lnTo>
                      <a:pt x="11884" y="17542"/>
                    </a:lnTo>
                    <a:lnTo>
                      <a:pt x="11748" y="17712"/>
                    </a:lnTo>
                    <a:lnTo>
                      <a:pt x="11613" y="17839"/>
                    </a:lnTo>
                    <a:lnTo>
                      <a:pt x="11489" y="18037"/>
                    </a:lnTo>
                    <a:lnTo>
                      <a:pt x="11398" y="18221"/>
                    </a:lnTo>
                    <a:lnTo>
                      <a:pt x="11319" y="18447"/>
                    </a:lnTo>
                    <a:lnTo>
                      <a:pt x="11251" y="18659"/>
                    </a:lnTo>
                    <a:lnTo>
                      <a:pt x="11206" y="18900"/>
                    </a:lnTo>
                    <a:lnTo>
                      <a:pt x="11184" y="19154"/>
                    </a:lnTo>
                    <a:lnTo>
                      <a:pt x="11184" y="19423"/>
                    </a:lnTo>
                    <a:lnTo>
                      <a:pt x="11229" y="19663"/>
                    </a:lnTo>
                    <a:lnTo>
                      <a:pt x="11297" y="19903"/>
                    </a:lnTo>
                    <a:lnTo>
                      <a:pt x="11376" y="20158"/>
                    </a:lnTo>
                    <a:lnTo>
                      <a:pt x="11511" y="20398"/>
                    </a:lnTo>
                    <a:lnTo>
                      <a:pt x="11681" y="20610"/>
                    </a:lnTo>
                    <a:lnTo>
                      <a:pt x="11884" y="20808"/>
                    </a:lnTo>
                    <a:lnTo>
                      <a:pt x="12121" y="20992"/>
                    </a:lnTo>
                    <a:lnTo>
                      <a:pt x="12404" y="21161"/>
                    </a:lnTo>
                    <a:lnTo>
                      <a:pt x="12528" y="21190"/>
                    </a:lnTo>
                    <a:lnTo>
                      <a:pt x="12856" y="21274"/>
                    </a:lnTo>
                    <a:lnTo>
                      <a:pt x="13330" y="21373"/>
                    </a:lnTo>
                    <a:lnTo>
                      <a:pt x="13963" y="21486"/>
                    </a:lnTo>
                    <a:lnTo>
                      <a:pt x="14313" y="21543"/>
                    </a:lnTo>
                    <a:lnTo>
                      <a:pt x="14652" y="21571"/>
                    </a:lnTo>
                    <a:lnTo>
                      <a:pt x="15025" y="21600"/>
                    </a:lnTo>
                    <a:lnTo>
                      <a:pt x="15409" y="21600"/>
                    </a:lnTo>
                    <a:lnTo>
                      <a:pt x="15782" y="21600"/>
                    </a:lnTo>
                    <a:lnTo>
                      <a:pt x="16177" y="21571"/>
                    </a:lnTo>
                    <a:lnTo>
                      <a:pt x="16516" y="21486"/>
                    </a:lnTo>
                    <a:lnTo>
                      <a:pt x="16889" y="21402"/>
                    </a:lnTo>
                    <a:lnTo>
                      <a:pt x="16821" y="21190"/>
                    </a:lnTo>
                    <a:lnTo>
                      <a:pt x="16776" y="20935"/>
                    </a:lnTo>
                    <a:lnTo>
                      <a:pt x="16742" y="20667"/>
                    </a:lnTo>
                    <a:lnTo>
                      <a:pt x="16719" y="20370"/>
                    </a:lnTo>
                    <a:lnTo>
                      <a:pt x="16697" y="19719"/>
                    </a:lnTo>
                    <a:lnTo>
                      <a:pt x="16697" y="19013"/>
                    </a:lnTo>
                    <a:lnTo>
                      <a:pt x="16719" y="18306"/>
                    </a:lnTo>
                    <a:lnTo>
                      <a:pt x="16753" y="17599"/>
                    </a:lnTo>
                    <a:lnTo>
                      <a:pt x="16821" y="16949"/>
                    </a:lnTo>
                    <a:lnTo>
                      <a:pt x="16889" y="16383"/>
                    </a:lnTo>
                    <a:lnTo>
                      <a:pt x="16934" y="16129"/>
                    </a:lnTo>
                    <a:lnTo>
                      <a:pt x="17002" y="15945"/>
                    </a:lnTo>
                    <a:lnTo>
                      <a:pt x="17081" y="15790"/>
                    </a:lnTo>
                    <a:lnTo>
                      <a:pt x="17194" y="15648"/>
                    </a:lnTo>
                    <a:lnTo>
                      <a:pt x="17318" y="15563"/>
                    </a:lnTo>
                    <a:lnTo>
                      <a:pt x="17453" y="15507"/>
                    </a:lnTo>
                    <a:lnTo>
                      <a:pt x="17600" y="15450"/>
                    </a:lnTo>
                    <a:lnTo>
                      <a:pt x="17758" y="15450"/>
                    </a:lnTo>
                    <a:lnTo>
                      <a:pt x="17905" y="15479"/>
                    </a:lnTo>
                    <a:lnTo>
                      <a:pt x="18064" y="15535"/>
                    </a:lnTo>
                    <a:lnTo>
                      <a:pt x="18233" y="15620"/>
                    </a:lnTo>
                    <a:lnTo>
                      <a:pt x="18380" y="15733"/>
                    </a:lnTo>
                    <a:lnTo>
                      <a:pt x="18561" y="15832"/>
                    </a:lnTo>
                    <a:lnTo>
                      <a:pt x="18707" y="15973"/>
                    </a:lnTo>
                    <a:lnTo>
                      <a:pt x="18866" y="16129"/>
                    </a:lnTo>
                    <a:lnTo>
                      <a:pt x="18990" y="16327"/>
                    </a:lnTo>
                    <a:lnTo>
                      <a:pt x="19125" y="16482"/>
                    </a:lnTo>
                    <a:lnTo>
                      <a:pt x="19295" y="16624"/>
                    </a:lnTo>
                    <a:lnTo>
                      <a:pt x="19464" y="16737"/>
                    </a:lnTo>
                    <a:lnTo>
                      <a:pt x="19668" y="16807"/>
                    </a:lnTo>
                    <a:lnTo>
                      <a:pt x="19860" y="16836"/>
                    </a:lnTo>
                    <a:lnTo>
                      <a:pt x="20052" y="16864"/>
                    </a:lnTo>
                    <a:lnTo>
                      <a:pt x="20266" y="16836"/>
                    </a:lnTo>
                    <a:lnTo>
                      <a:pt x="20470" y="16793"/>
                    </a:lnTo>
                    <a:lnTo>
                      <a:pt x="20662" y="16708"/>
                    </a:lnTo>
                    <a:lnTo>
                      <a:pt x="20854" y="16567"/>
                    </a:lnTo>
                    <a:lnTo>
                      <a:pt x="21035" y="16412"/>
                    </a:lnTo>
                    <a:lnTo>
                      <a:pt x="21182" y="16214"/>
                    </a:lnTo>
                    <a:lnTo>
                      <a:pt x="21340" y="16002"/>
                    </a:lnTo>
                    <a:lnTo>
                      <a:pt x="21441" y="15733"/>
                    </a:lnTo>
                    <a:lnTo>
                      <a:pt x="21532" y="15436"/>
                    </a:lnTo>
                    <a:lnTo>
                      <a:pt x="21600" y="15083"/>
                    </a:lnTo>
                    <a:lnTo>
                      <a:pt x="21600" y="14885"/>
                    </a:lnTo>
                    <a:lnTo>
                      <a:pt x="21600" y="14729"/>
                    </a:lnTo>
                    <a:lnTo>
                      <a:pt x="21600" y="14531"/>
                    </a:lnTo>
                    <a:lnTo>
                      <a:pt x="21577" y="14376"/>
                    </a:lnTo>
                    <a:lnTo>
                      <a:pt x="21532" y="14206"/>
                    </a:lnTo>
                    <a:lnTo>
                      <a:pt x="21487" y="14051"/>
                    </a:lnTo>
                    <a:lnTo>
                      <a:pt x="21419" y="13909"/>
                    </a:lnTo>
                    <a:lnTo>
                      <a:pt x="21351" y="13768"/>
                    </a:lnTo>
                    <a:lnTo>
                      <a:pt x="21204" y="13500"/>
                    </a:lnTo>
                    <a:lnTo>
                      <a:pt x="21035" y="13287"/>
                    </a:lnTo>
                    <a:lnTo>
                      <a:pt x="20809" y="13090"/>
                    </a:lnTo>
                    <a:lnTo>
                      <a:pt x="20594" y="12962"/>
                    </a:lnTo>
                    <a:lnTo>
                      <a:pt x="20357" y="12821"/>
                    </a:lnTo>
                    <a:lnTo>
                      <a:pt x="20120" y="12764"/>
                    </a:lnTo>
                    <a:lnTo>
                      <a:pt x="19882" y="12708"/>
                    </a:lnTo>
                    <a:lnTo>
                      <a:pt x="19645" y="12736"/>
                    </a:lnTo>
                    <a:lnTo>
                      <a:pt x="19430" y="12793"/>
                    </a:lnTo>
                    <a:lnTo>
                      <a:pt x="19227" y="12906"/>
                    </a:lnTo>
                    <a:lnTo>
                      <a:pt x="19148" y="12962"/>
                    </a:lnTo>
                    <a:lnTo>
                      <a:pt x="19058" y="13047"/>
                    </a:lnTo>
                    <a:lnTo>
                      <a:pt x="18990" y="13146"/>
                    </a:lnTo>
                    <a:lnTo>
                      <a:pt x="18911" y="13259"/>
                    </a:lnTo>
                    <a:lnTo>
                      <a:pt x="18775" y="13471"/>
                    </a:lnTo>
                    <a:lnTo>
                      <a:pt x="18628" y="13641"/>
                    </a:lnTo>
                    <a:lnTo>
                      <a:pt x="18470" y="13740"/>
                    </a:lnTo>
                    <a:lnTo>
                      <a:pt x="18301" y="13825"/>
                    </a:lnTo>
                    <a:lnTo>
                      <a:pt x="18143" y="13853"/>
                    </a:lnTo>
                    <a:lnTo>
                      <a:pt x="17973" y="13881"/>
                    </a:lnTo>
                    <a:lnTo>
                      <a:pt x="17804" y="13853"/>
                    </a:lnTo>
                    <a:lnTo>
                      <a:pt x="17646" y="13796"/>
                    </a:lnTo>
                    <a:lnTo>
                      <a:pt x="17499" y="13726"/>
                    </a:lnTo>
                    <a:lnTo>
                      <a:pt x="17341" y="13641"/>
                    </a:lnTo>
                    <a:lnTo>
                      <a:pt x="17216" y="13528"/>
                    </a:lnTo>
                    <a:lnTo>
                      <a:pt x="17103" y="13386"/>
                    </a:lnTo>
                    <a:lnTo>
                      <a:pt x="17024" y="13259"/>
                    </a:lnTo>
                    <a:lnTo>
                      <a:pt x="16934" y="13118"/>
                    </a:lnTo>
                    <a:lnTo>
                      <a:pt x="16889" y="12991"/>
                    </a:lnTo>
                    <a:lnTo>
                      <a:pt x="16889" y="12849"/>
                    </a:lnTo>
                    <a:lnTo>
                      <a:pt x="16889" y="12383"/>
                    </a:lnTo>
                    <a:lnTo>
                      <a:pt x="16889" y="11662"/>
                    </a:lnTo>
                    <a:lnTo>
                      <a:pt x="16889" y="10701"/>
                    </a:lnTo>
                    <a:lnTo>
                      <a:pt x="16889" y="9640"/>
                    </a:lnTo>
                    <a:lnTo>
                      <a:pt x="16889" y="8566"/>
                    </a:lnTo>
                    <a:lnTo>
                      <a:pt x="16889" y="7478"/>
                    </a:lnTo>
                    <a:lnTo>
                      <a:pt x="16889" y="6502"/>
                    </a:lnTo>
                    <a:lnTo>
                      <a:pt x="16889" y="5739"/>
                    </a:lnTo>
                    <a:lnTo>
                      <a:pt x="16674" y="5894"/>
                    </a:lnTo>
                    <a:lnTo>
                      <a:pt x="16414" y="6036"/>
                    </a:lnTo>
                    <a:lnTo>
                      <a:pt x="16154" y="6177"/>
                    </a:lnTo>
                    <a:lnTo>
                      <a:pt x="15849" y="6248"/>
                    </a:lnTo>
                    <a:lnTo>
                      <a:pt x="15544" y="6304"/>
                    </a:lnTo>
                    <a:lnTo>
                      <a:pt x="15217" y="6332"/>
                    </a:lnTo>
                    <a:lnTo>
                      <a:pt x="14866" y="6361"/>
                    </a:lnTo>
                    <a:lnTo>
                      <a:pt x="14550" y="6361"/>
                    </a:lnTo>
                    <a:lnTo>
                      <a:pt x="14200" y="6332"/>
                    </a:lnTo>
                    <a:lnTo>
                      <a:pt x="13850" y="6276"/>
                    </a:lnTo>
                    <a:lnTo>
                      <a:pt x="13522" y="6219"/>
                    </a:lnTo>
                    <a:lnTo>
                      <a:pt x="13206" y="6149"/>
                    </a:lnTo>
                    <a:lnTo>
                      <a:pt x="12901" y="6064"/>
                    </a:lnTo>
                    <a:lnTo>
                      <a:pt x="12618" y="5951"/>
                    </a:lnTo>
                    <a:lnTo>
                      <a:pt x="12358" y="5838"/>
                    </a:lnTo>
                    <a:lnTo>
                      <a:pt x="12121" y="5739"/>
                    </a:lnTo>
                    <a:lnTo>
                      <a:pt x="11941" y="5626"/>
                    </a:lnTo>
                    <a:lnTo>
                      <a:pt x="11794" y="5513"/>
                    </a:lnTo>
                    <a:lnTo>
                      <a:pt x="11658" y="5414"/>
                    </a:lnTo>
                    <a:lnTo>
                      <a:pt x="11556" y="5301"/>
                    </a:lnTo>
                    <a:lnTo>
                      <a:pt x="11466" y="5187"/>
                    </a:lnTo>
                    <a:lnTo>
                      <a:pt x="11398" y="5089"/>
                    </a:lnTo>
                    <a:lnTo>
                      <a:pt x="11376" y="4947"/>
                    </a:lnTo>
                    <a:lnTo>
                      <a:pt x="11353" y="4834"/>
                    </a:lnTo>
                    <a:lnTo>
                      <a:pt x="11353" y="4707"/>
                    </a:lnTo>
                    <a:lnTo>
                      <a:pt x="11376" y="4565"/>
                    </a:lnTo>
                    <a:lnTo>
                      <a:pt x="11443" y="4410"/>
                    </a:lnTo>
                    <a:lnTo>
                      <a:pt x="11511" y="4240"/>
                    </a:lnTo>
                    <a:lnTo>
                      <a:pt x="11703" y="3887"/>
                    </a:lnTo>
                    <a:lnTo>
                      <a:pt x="11986" y="3505"/>
                    </a:lnTo>
                    <a:lnTo>
                      <a:pt x="12144" y="3265"/>
                    </a:lnTo>
                    <a:lnTo>
                      <a:pt x="12246" y="3025"/>
                    </a:lnTo>
                    <a:lnTo>
                      <a:pt x="12336" y="2756"/>
                    </a:lnTo>
                    <a:lnTo>
                      <a:pt x="12404" y="2445"/>
                    </a:lnTo>
                    <a:lnTo>
                      <a:pt x="12438" y="2176"/>
                    </a:lnTo>
                    <a:lnTo>
                      <a:pt x="12438" y="1880"/>
                    </a:lnTo>
                    <a:lnTo>
                      <a:pt x="12404" y="1583"/>
                    </a:lnTo>
                    <a:lnTo>
                      <a:pt x="12336" y="1314"/>
                    </a:lnTo>
                    <a:lnTo>
                      <a:pt x="12246" y="1046"/>
                    </a:lnTo>
                    <a:lnTo>
                      <a:pt x="12099" y="791"/>
                    </a:lnTo>
                    <a:lnTo>
                      <a:pt x="12008" y="692"/>
                    </a:lnTo>
                    <a:lnTo>
                      <a:pt x="11918" y="579"/>
                    </a:lnTo>
                    <a:lnTo>
                      <a:pt x="11816" y="466"/>
                    </a:lnTo>
                    <a:lnTo>
                      <a:pt x="11703" y="381"/>
                    </a:lnTo>
                    <a:lnTo>
                      <a:pt x="11579" y="310"/>
                    </a:lnTo>
                    <a:lnTo>
                      <a:pt x="11443" y="226"/>
                    </a:lnTo>
                    <a:lnTo>
                      <a:pt x="11297" y="169"/>
                    </a:lnTo>
                    <a:lnTo>
                      <a:pt x="11138" y="113"/>
                    </a:lnTo>
                    <a:lnTo>
                      <a:pt x="10969" y="56"/>
                    </a:lnTo>
                    <a:lnTo>
                      <a:pt x="10800" y="28"/>
                    </a:lnTo>
                    <a:lnTo>
                      <a:pt x="10619" y="28"/>
                    </a:lnTo>
                    <a:lnTo>
                      <a:pt x="10404" y="28"/>
                    </a:lnTo>
                    <a:lnTo>
                      <a:pt x="10257" y="28"/>
                    </a:lnTo>
                    <a:lnTo>
                      <a:pt x="10076" y="56"/>
                    </a:lnTo>
                    <a:lnTo>
                      <a:pt x="9952" y="84"/>
                    </a:lnTo>
                    <a:lnTo>
                      <a:pt x="9794" y="141"/>
                    </a:lnTo>
                    <a:lnTo>
                      <a:pt x="9692" y="226"/>
                    </a:lnTo>
                    <a:lnTo>
                      <a:pt x="9557" y="282"/>
                    </a:lnTo>
                    <a:lnTo>
                      <a:pt x="9455" y="381"/>
                    </a:lnTo>
                    <a:lnTo>
                      <a:pt x="9365" y="466"/>
                    </a:lnTo>
                    <a:lnTo>
                      <a:pt x="9274" y="579"/>
                    </a:lnTo>
                    <a:lnTo>
                      <a:pt x="9184" y="692"/>
                    </a:lnTo>
                    <a:lnTo>
                      <a:pt x="9128" y="791"/>
                    </a:lnTo>
                    <a:lnTo>
                      <a:pt x="9060" y="932"/>
                    </a:lnTo>
                    <a:lnTo>
                      <a:pt x="8969" y="1201"/>
                    </a:lnTo>
                    <a:lnTo>
                      <a:pt x="8913" y="1498"/>
                    </a:lnTo>
                    <a:lnTo>
                      <a:pt x="8890" y="1795"/>
                    </a:lnTo>
                    <a:lnTo>
                      <a:pt x="8890" y="2120"/>
                    </a:lnTo>
                    <a:lnTo>
                      <a:pt x="8913" y="2445"/>
                    </a:lnTo>
                    <a:lnTo>
                      <a:pt x="8969" y="2756"/>
                    </a:lnTo>
                    <a:lnTo>
                      <a:pt x="9060" y="3081"/>
                    </a:lnTo>
                    <a:lnTo>
                      <a:pt x="9173" y="3378"/>
                    </a:lnTo>
                    <a:lnTo>
                      <a:pt x="9297" y="3647"/>
                    </a:lnTo>
                    <a:lnTo>
                      <a:pt x="9466" y="3887"/>
                    </a:lnTo>
                    <a:lnTo>
                      <a:pt x="9579" y="4085"/>
                    </a:lnTo>
                    <a:lnTo>
                      <a:pt x="9670" y="4269"/>
                    </a:lnTo>
                    <a:lnTo>
                      <a:pt x="9726" y="4467"/>
                    </a:lnTo>
                    <a:lnTo>
                      <a:pt x="9771" y="4650"/>
                    </a:lnTo>
                    <a:lnTo>
                      <a:pt x="9771" y="4834"/>
                    </a:lnTo>
                    <a:lnTo>
                      <a:pt x="9749" y="5032"/>
                    </a:lnTo>
                    <a:lnTo>
                      <a:pt x="9715" y="5216"/>
                    </a:lnTo>
                    <a:lnTo>
                      <a:pt x="9625" y="5385"/>
                    </a:lnTo>
                    <a:lnTo>
                      <a:pt x="9534" y="5513"/>
                    </a:lnTo>
                    <a:lnTo>
                      <a:pt x="9410" y="5626"/>
                    </a:lnTo>
                    <a:lnTo>
                      <a:pt x="9229" y="5710"/>
                    </a:lnTo>
                    <a:lnTo>
                      <a:pt x="9060" y="5767"/>
                    </a:lnTo>
                    <a:lnTo>
                      <a:pt x="8845" y="5767"/>
                    </a:lnTo>
                    <a:lnTo>
                      <a:pt x="8585" y="5739"/>
                    </a:lnTo>
                    <a:lnTo>
                      <a:pt x="8325" y="5654"/>
                    </a:lnTo>
                    <a:lnTo>
                      <a:pt x="8020" y="5513"/>
                    </a:lnTo>
                    <a:lnTo>
                      <a:pt x="7840" y="5442"/>
                    </a:lnTo>
                    <a:lnTo>
                      <a:pt x="7648" y="5385"/>
                    </a:lnTo>
                    <a:lnTo>
                      <a:pt x="7433" y="5329"/>
                    </a:lnTo>
                    <a:lnTo>
                      <a:pt x="7241" y="5301"/>
                    </a:lnTo>
                    <a:lnTo>
                      <a:pt x="6755" y="5301"/>
                    </a:lnTo>
                    <a:lnTo>
                      <a:pt x="6281" y="5329"/>
                    </a:lnTo>
                    <a:lnTo>
                      <a:pt x="5784" y="5385"/>
                    </a:lnTo>
                    <a:lnTo>
                      <a:pt x="5264" y="5498"/>
                    </a:lnTo>
                    <a:lnTo>
                      <a:pt x="4744" y="5597"/>
                    </a:lnTo>
                    <a:lnTo>
                      <a:pt x="4247" y="5739"/>
                    </a:lnTo>
                    <a:lnTo>
                      <a:pt x="4202" y="5894"/>
                    </a:lnTo>
                    <a:lnTo>
                      <a:pt x="4202" y="6191"/>
                    </a:lnTo>
                    <a:lnTo>
                      <a:pt x="4202" y="6545"/>
                    </a:lnTo>
                    <a:lnTo>
                      <a:pt x="4225" y="6954"/>
                    </a:lnTo>
                    <a:lnTo>
                      <a:pt x="4315" y="7930"/>
                    </a:lnTo>
                    <a:lnTo>
                      <a:pt x="4394" y="9018"/>
                    </a:lnTo>
                    <a:lnTo>
                      <a:pt x="4439" y="9570"/>
                    </a:lnTo>
                    <a:lnTo>
                      <a:pt x="4462" y="10107"/>
                    </a:lnTo>
                    <a:lnTo>
                      <a:pt x="4484" y="10630"/>
                    </a:lnTo>
                    <a:lnTo>
                      <a:pt x="4507" y="11082"/>
                    </a:lnTo>
                    <a:lnTo>
                      <a:pt x="4484" y="11520"/>
                    </a:lnTo>
                    <a:lnTo>
                      <a:pt x="4439" y="11874"/>
                    </a:lnTo>
                    <a:lnTo>
                      <a:pt x="4394" y="12029"/>
                    </a:lnTo>
                    <a:lnTo>
                      <a:pt x="4349" y="12171"/>
                    </a:lnTo>
                    <a:lnTo>
                      <a:pt x="4315" y="12284"/>
                    </a:lnTo>
                    <a:lnTo>
                      <a:pt x="4247" y="1235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CC00">
                      <a:gamma/>
                      <a:tint val="45490"/>
                      <a:invGamma/>
                    </a:srgbClr>
                  </a:gs>
                  <a:gs pos="100000">
                    <a:srgbClr val="FFCC00"/>
                  </a:gs>
                </a:gsLst>
                <a:lin ang="5400000" scaled="1"/>
              </a:gradFill>
              <a:ln w="5715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135003" dir="2471156" algn="ctr" rotWithShape="0">
                  <a:srgbClr val="00000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  <p:sp>
            <p:nvSpPr>
              <p:cNvPr id="43" name="Puzzle4"/>
              <p:cNvSpPr>
                <a:spLocks noEditPoints="1" noChangeArrowheads="1"/>
              </p:cNvSpPr>
              <p:nvPr/>
            </p:nvSpPr>
            <p:spPr bwMode="gray">
              <a:xfrm>
                <a:off x="2193" y="1720"/>
                <a:ext cx="1072" cy="1762"/>
              </a:xfrm>
              <a:custGeom>
                <a:avLst/>
                <a:gdLst>
                  <a:gd name="T0" fmla="*/ 8307 w 21600"/>
                  <a:gd name="T1" fmla="*/ 11593 h 21600"/>
                  <a:gd name="T2" fmla="*/ 453 w 21600"/>
                  <a:gd name="T3" fmla="*/ 16938 h 21600"/>
                  <a:gd name="T4" fmla="*/ 11500 w 21600"/>
                  <a:gd name="T5" fmla="*/ 21600 h 21600"/>
                  <a:gd name="T6" fmla="*/ 20920 w 21600"/>
                  <a:gd name="T7" fmla="*/ 16751 h 21600"/>
                  <a:gd name="T8" fmla="*/ 13972 w 21600"/>
                  <a:gd name="T9" fmla="*/ 10888 h 21600"/>
                  <a:gd name="T10" fmla="*/ 21033 w 21600"/>
                  <a:gd name="T11" fmla="*/ 4716 h 21600"/>
                  <a:gd name="T12" fmla="*/ 11102 w 21600"/>
                  <a:gd name="T13" fmla="*/ 11 h 21600"/>
                  <a:gd name="T14" fmla="*/ 453 w 21600"/>
                  <a:gd name="T15" fmla="*/ 4716 h 21600"/>
                  <a:gd name="T16" fmla="*/ 2076 w 21600"/>
                  <a:gd name="T17" fmla="*/ 5664 h 21600"/>
                  <a:gd name="T18" fmla="*/ 20203 w 21600"/>
                  <a:gd name="T19" fmla="*/ 1598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3813" y="10590"/>
                    </a:moveTo>
                    <a:lnTo>
                      <a:pt x="3927" y="10513"/>
                    </a:lnTo>
                    <a:lnTo>
                      <a:pt x="4078" y="10425"/>
                    </a:lnTo>
                    <a:lnTo>
                      <a:pt x="4210" y="10359"/>
                    </a:lnTo>
                    <a:lnTo>
                      <a:pt x="4361" y="10315"/>
                    </a:lnTo>
                    <a:lnTo>
                      <a:pt x="4682" y="10237"/>
                    </a:lnTo>
                    <a:lnTo>
                      <a:pt x="5041" y="10193"/>
                    </a:lnTo>
                    <a:lnTo>
                      <a:pt x="5456" y="10171"/>
                    </a:lnTo>
                    <a:lnTo>
                      <a:pt x="5853" y="10193"/>
                    </a:lnTo>
                    <a:lnTo>
                      <a:pt x="6249" y="10260"/>
                    </a:lnTo>
                    <a:lnTo>
                      <a:pt x="6646" y="10337"/>
                    </a:lnTo>
                    <a:lnTo>
                      <a:pt x="7004" y="10469"/>
                    </a:lnTo>
                    <a:lnTo>
                      <a:pt x="7363" y="10612"/>
                    </a:lnTo>
                    <a:lnTo>
                      <a:pt x="7665" y="10788"/>
                    </a:lnTo>
                    <a:lnTo>
                      <a:pt x="7911" y="10998"/>
                    </a:lnTo>
                    <a:lnTo>
                      <a:pt x="8024" y="11097"/>
                    </a:lnTo>
                    <a:lnTo>
                      <a:pt x="8137" y="11207"/>
                    </a:lnTo>
                    <a:lnTo>
                      <a:pt x="8194" y="11340"/>
                    </a:lnTo>
                    <a:lnTo>
                      <a:pt x="8269" y="11461"/>
                    </a:lnTo>
                    <a:lnTo>
                      <a:pt x="8307" y="11593"/>
                    </a:lnTo>
                    <a:lnTo>
                      <a:pt x="8307" y="11714"/>
                    </a:lnTo>
                    <a:lnTo>
                      <a:pt x="8307" y="11868"/>
                    </a:lnTo>
                    <a:lnTo>
                      <a:pt x="8307" y="12012"/>
                    </a:lnTo>
                    <a:lnTo>
                      <a:pt x="8194" y="12265"/>
                    </a:lnTo>
                    <a:lnTo>
                      <a:pt x="8062" y="12519"/>
                    </a:lnTo>
                    <a:lnTo>
                      <a:pt x="7873" y="12706"/>
                    </a:lnTo>
                    <a:lnTo>
                      <a:pt x="7627" y="12904"/>
                    </a:lnTo>
                    <a:lnTo>
                      <a:pt x="7363" y="13048"/>
                    </a:lnTo>
                    <a:lnTo>
                      <a:pt x="7080" y="13180"/>
                    </a:lnTo>
                    <a:lnTo>
                      <a:pt x="6759" y="13257"/>
                    </a:lnTo>
                    <a:lnTo>
                      <a:pt x="6419" y="13345"/>
                    </a:lnTo>
                    <a:lnTo>
                      <a:pt x="6098" y="13389"/>
                    </a:lnTo>
                    <a:lnTo>
                      <a:pt x="5739" y="13389"/>
                    </a:lnTo>
                    <a:lnTo>
                      <a:pt x="5418" y="13389"/>
                    </a:lnTo>
                    <a:lnTo>
                      <a:pt x="5079" y="13345"/>
                    </a:lnTo>
                    <a:lnTo>
                      <a:pt x="4758" y="13301"/>
                    </a:lnTo>
                    <a:lnTo>
                      <a:pt x="4474" y="13213"/>
                    </a:lnTo>
                    <a:lnTo>
                      <a:pt x="4172" y="13114"/>
                    </a:lnTo>
                    <a:lnTo>
                      <a:pt x="3965" y="12982"/>
                    </a:lnTo>
                    <a:lnTo>
                      <a:pt x="3738" y="12838"/>
                    </a:lnTo>
                    <a:lnTo>
                      <a:pt x="3493" y="12706"/>
                    </a:lnTo>
                    <a:lnTo>
                      <a:pt x="3228" y="12607"/>
                    </a:lnTo>
                    <a:lnTo>
                      <a:pt x="2945" y="12519"/>
                    </a:lnTo>
                    <a:lnTo>
                      <a:pt x="2700" y="12431"/>
                    </a:lnTo>
                    <a:lnTo>
                      <a:pt x="2397" y="12375"/>
                    </a:lnTo>
                    <a:lnTo>
                      <a:pt x="2152" y="12331"/>
                    </a:lnTo>
                    <a:lnTo>
                      <a:pt x="1888" y="12309"/>
                    </a:lnTo>
                    <a:lnTo>
                      <a:pt x="1642" y="12309"/>
                    </a:lnTo>
                    <a:lnTo>
                      <a:pt x="1397" y="12331"/>
                    </a:lnTo>
                    <a:lnTo>
                      <a:pt x="1170" y="12397"/>
                    </a:lnTo>
                    <a:lnTo>
                      <a:pt x="962" y="12453"/>
                    </a:lnTo>
                    <a:lnTo>
                      <a:pt x="774" y="12563"/>
                    </a:lnTo>
                    <a:lnTo>
                      <a:pt x="623" y="12684"/>
                    </a:lnTo>
                    <a:lnTo>
                      <a:pt x="528" y="12838"/>
                    </a:lnTo>
                    <a:lnTo>
                      <a:pt x="453" y="13026"/>
                    </a:lnTo>
                    <a:lnTo>
                      <a:pt x="339" y="13477"/>
                    </a:lnTo>
                    <a:lnTo>
                      <a:pt x="226" y="13984"/>
                    </a:lnTo>
                    <a:lnTo>
                      <a:pt x="151" y="14535"/>
                    </a:lnTo>
                    <a:lnTo>
                      <a:pt x="113" y="15075"/>
                    </a:lnTo>
                    <a:lnTo>
                      <a:pt x="113" y="15626"/>
                    </a:lnTo>
                    <a:lnTo>
                      <a:pt x="151" y="16133"/>
                    </a:lnTo>
                    <a:lnTo>
                      <a:pt x="188" y="16376"/>
                    </a:lnTo>
                    <a:lnTo>
                      <a:pt x="264" y="16585"/>
                    </a:lnTo>
                    <a:lnTo>
                      <a:pt x="339" y="16773"/>
                    </a:lnTo>
                    <a:lnTo>
                      <a:pt x="453" y="16938"/>
                    </a:lnTo>
                    <a:lnTo>
                      <a:pt x="1095" y="16883"/>
                    </a:lnTo>
                    <a:lnTo>
                      <a:pt x="1963" y="16795"/>
                    </a:lnTo>
                    <a:lnTo>
                      <a:pt x="2945" y="16751"/>
                    </a:lnTo>
                    <a:lnTo>
                      <a:pt x="3965" y="16706"/>
                    </a:lnTo>
                    <a:lnTo>
                      <a:pt x="5022" y="16684"/>
                    </a:lnTo>
                    <a:lnTo>
                      <a:pt x="5947" y="16684"/>
                    </a:lnTo>
                    <a:lnTo>
                      <a:pt x="6759" y="16706"/>
                    </a:lnTo>
                    <a:lnTo>
                      <a:pt x="7363" y="16751"/>
                    </a:lnTo>
                    <a:lnTo>
                      <a:pt x="7948" y="16839"/>
                    </a:lnTo>
                    <a:lnTo>
                      <a:pt x="8458" y="16916"/>
                    </a:lnTo>
                    <a:lnTo>
                      <a:pt x="8893" y="17026"/>
                    </a:lnTo>
                    <a:lnTo>
                      <a:pt x="9289" y="17158"/>
                    </a:lnTo>
                    <a:lnTo>
                      <a:pt x="9572" y="17280"/>
                    </a:lnTo>
                    <a:lnTo>
                      <a:pt x="9799" y="17412"/>
                    </a:lnTo>
                    <a:lnTo>
                      <a:pt x="9969" y="17555"/>
                    </a:lnTo>
                    <a:lnTo>
                      <a:pt x="10120" y="17687"/>
                    </a:lnTo>
                    <a:lnTo>
                      <a:pt x="10158" y="17831"/>
                    </a:lnTo>
                    <a:lnTo>
                      <a:pt x="10195" y="17974"/>
                    </a:lnTo>
                    <a:lnTo>
                      <a:pt x="10158" y="18128"/>
                    </a:lnTo>
                    <a:lnTo>
                      <a:pt x="10082" y="18271"/>
                    </a:lnTo>
                    <a:lnTo>
                      <a:pt x="9969" y="18426"/>
                    </a:lnTo>
                    <a:lnTo>
                      <a:pt x="9837" y="18569"/>
                    </a:lnTo>
                    <a:lnTo>
                      <a:pt x="9648" y="18701"/>
                    </a:lnTo>
                    <a:lnTo>
                      <a:pt x="9440" y="18822"/>
                    </a:lnTo>
                    <a:lnTo>
                      <a:pt x="9213" y="18999"/>
                    </a:lnTo>
                    <a:lnTo>
                      <a:pt x="9044" y="19186"/>
                    </a:lnTo>
                    <a:lnTo>
                      <a:pt x="8893" y="19395"/>
                    </a:lnTo>
                    <a:lnTo>
                      <a:pt x="8817" y="19627"/>
                    </a:lnTo>
                    <a:lnTo>
                      <a:pt x="8779" y="19858"/>
                    </a:lnTo>
                    <a:lnTo>
                      <a:pt x="8779" y="20112"/>
                    </a:lnTo>
                    <a:lnTo>
                      <a:pt x="8855" y="20354"/>
                    </a:lnTo>
                    <a:lnTo>
                      <a:pt x="8968" y="20586"/>
                    </a:lnTo>
                    <a:lnTo>
                      <a:pt x="9138" y="20817"/>
                    </a:lnTo>
                    <a:lnTo>
                      <a:pt x="9365" y="21026"/>
                    </a:lnTo>
                    <a:lnTo>
                      <a:pt x="9610" y="21192"/>
                    </a:lnTo>
                    <a:lnTo>
                      <a:pt x="9950" y="21368"/>
                    </a:lnTo>
                    <a:lnTo>
                      <a:pt x="10120" y="21445"/>
                    </a:lnTo>
                    <a:lnTo>
                      <a:pt x="10346" y="21511"/>
                    </a:lnTo>
                    <a:lnTo>
                      <a:pt x="10516" y="21555"/>
                    </a:lnTo>
                    <a:lnTo>
                      <a:pt x="10743" y="21600"/>
                    </a:lnTo>
                    <a:lnTo>
                      <a:pt x="10988" y="21644"/>
                    </a:lnTo>
                    <a:lnTo>
                      <a:pt x="11215" y="21666"/>
                    </a:lnTo>
                    <a:lnTo>
                      <a:pt x="11498" y="21666"/>
                    </a:lnTo>
                    <a:lnTo>
                      <a:pt x="11762" y="21666"/>
                    </a:lnTo>
                    <a:lnTo>
                      <a:pt x="12253" y="21644"/>
                    </a:lnTo>
                    <a:lnTo>
                      <a:pt x="12763" y="21577"/>
                    </a:lnTo>
                    <a:lnTo>
                      <a:pt x="13197" y="21467"/>
                    </a:lnTo>
                    <a:lnTo>
                      <a:pt x="13556" y="21346"/>
                    </a:lnTo>
                    <a:lnTo>
                      <a:pt x="13896" y="21192"/>
                    </a:lnTo>
                    <a:lnTo>
                      <a:pt x="14179" y="21026"/>
                    </a:lnTo>
                    <a:lnTo>
                      <a:pt x="14444" y="20839"/>
                    </a:lnTo>
                    <a:lnTo>
                      <a:pt x="14576" y="20641"/>
                    </a:lnTo>
                    <a:lnTo>
                      <a:pt x="14727" y="20431"/>
                    </a:lnTo>
                    <a:lnTo>
                      <a:pt x="14765" y="20200"/>
                    </a:lnTo>
                    <a:lnTo>
                      <a:pt x="14802" y="19991"/>
                    </a:lnTo>
                    <a:lnTo>
                      <a:pt x="14727" y="19759"/>
                    </a:lnTo>
                    <a:lnTo>
                      <a:pt x="14613" y="19550"/>
                    </a:lnTo>
                    <a:lnTo>
                      <a:pt x="14444" y="19307"/>
                    </a:lnTo>
                    <a:lnTo>
                      <a:pt x="14217" y="19098"/>
                    </a:lnTo>
                    <a:lnTo>
                      <a:pt x="13934" y="18911"/>
                    </a:lnTo>
                    <a:lnTo>
                      <a:pt x="13669" y="18745"/>
                    </a:lnTo>
                    <a:lnTo>
                      <a:pt x="13462" y="18547"/>
                    </a:lnTo>
                    <a:lnTo>
                      <a:pt x="13311" y="18337"/>
                    </a:lnTo>
                    <a:lnTo>
                      <a:pt x="13197" y="18150"/>
                    </a:lnTo>
                    <a:lnTo>
                      <a:pt x="13122" y="17941"/>
                    </a:lnTo>
                    <a:lnTo>
                      <a:pt x="13122" y="17720"/>
                    </a:lnTo>
                    <a:lnTo>
                      <a:pt x="13122" y="17533"/>
                    </a:lnTo>
                    <a:lnTo>
                      <a:pt x="13197" y="17346"/>
                    </a:lnTo>
                    <a:lnTo>
                      <a:pt x="13273" y="17158"/>
                    </a:lnTo>
                    <a:lnTo>
                      <a:pt x="13386" y="16982"/>
                    </a:lnTo>
                    <a:lnTo>
                      <a:pt x="13537" y="16839"/>
                    </a:lnTo>
                    <a:lnTo>
                      <a:pt x="13707" y="16706"/>
                    </a:lnTo>
                    <a:lnTo>
                      <a:pt x="13896" y="16607"/>
                    </a:lnTo>
                    <a:lnTo>
                      <a:pt x="14104" y="16519"/>
                    </a:lnTo>
                    <a:lnTo>
                      <a:pt x="14330" y="16453"/>
                    </a:lnTo>
                    <a:lnTo>
                      <a:pt x="14538" y="16431"/>
                    </a:lnTo>
                    <a:lnTo>
                      <a:pt x="14897" y="16453"/>
                    </a:lnTo>
                    <a:lnTo>
                      <a:pt x="15406" y="16497"/>
                    </a:lnTo>
                    <a:lnTo>
                      <a:pt x="16105" y="16541"/>
                    </a:lnTo>
                    <a:lnTo>
                      <a:pt x="16898" y="16607"/>
                    </a:lnTo>
                    <a:lnTo>
                      <a:pt x="17804" y="16651"/>
                    </a:lnTo>
                    <a:lnTo>
                      <a:pt x="18786" y="16684"/>
                    </a:lnTo>
                    <a:lnTo>
                      <a:pt x="19844" y="16728"/>
                    </a:lnTo>
                    <a:lnTo>
                      <a:pt x="20920" y="16751"/>
                    </a:lnTo>
                    <a:lnTo>
                      <a:pt x="21109" y="16497"/>
                    </a:lnTo>
                    <a:lnTo>
                      <a:pt x="21241" y="16222"/>
                    </a:lnTo>
                    <a:lnTo>
                      <a:pt x="21392" y="15946"/>
                    </a:lnTo>
                    <a:lnTo>
                      <a:pt x="21467" y="15648"/>
                    </a:lnTo>
                    <a:lnTo>
                      <a:pt x="21543" y="15351"/>
                    </a:lnTo>
                    <a:lnTo>
                      <a:pt x="21618" y="15042"/>
                    </a:lnTo>
                    <a:lnTo>
                      <a:pt x="21618" y="14745"/>
                    </a:lnTo>
                    <a:lnTo>
                      <a:pt x="21618" y="14447"/>
                    </a:lnTo>
                    <a:lnTo>
                      <a:pt x="21618" y="14150"/>
                    </a:lnTo>
                    <a:lnTo>
                      <a:pt x="21581" y="13852"/>
                    </a:lnTo>
                    <a:lnTo>
                      <a:pt x="21505" y="13577"/>
                    </a:lnTo>
                    <a:lnTo>
                      <a:pt x="21430" y="13301"/>
                    </a:lnTo>
                    <a:lnTo>
                      <a:pt x="21354" y="13048"/>
                    </a:lnTo>
                    <a:lnTo>
                      <a:pt x="21241" y="12816"/>
                    </a:lnTo>
                    <a:lnTo>
                      <a:pt x="21146" y="12607"/>
                    </a:lnTo>
                    <a:lnTo>
                      <a:pt x="21033" y="12431"/>
                    </a:lnTo>
                    <a:lnTo>
                      <a:pt x="20920" y="12265"/>
                    </a:lnTo>
                    <a:lnTo>
                      <a:pt x="20769" y="12144"/>
                    </a:lnTo>
                    <a:lnTo>
                      <a:pt x="20637" y="12034"/>
                    </a:lnTo>
                    <a:lnTo>
                      <a:pt x="20486" y="11946"/>
                    </a:lnTo>
                    <a:lnTo>
                      <a:pt x="20297" y="11891"/>
                    </a:lnTo>
                    <a:lnTo>
                      <a:pt x="20165" y="11846"/>
                    </a:lnTo>
                    <a:lnTo>
                      <a:pt x="19976" y="11824"/>
                    </a:lnTo>
                    <a:lnTo>
                      <a:pt x="19806" y="11802"/>
                    </a:lnTo>
                    <a:lnTo>
                      <a:pt x="19390" y="11824"/>
                    </a:lnTo>
                    <a:lnTo>
                      <a:pt x="18956" y="11891"/>
                    </a:lnTo>
                    <a:lnTo>
                      <a:pt x="18503" y="11968"/>
                    </a:lnTo>
                    <a:lnTo>
                      <a:pt x="17993" y="12078"/>
                    </a:lnTo>
                    <a:lnTo>
                      <a:pt x="17653" y="12144"/>
                    </a:lnTo>
                    <a:lnTo>
                      <a:pt x="17332" y="12199"/>
                    </a:lnTo>
                    <a:lnTo>
                      <a:pt x="17049" y="12221"/>
                    </a:lnTo>
                    <a:lnTo>
                      <a:pt x="16747" y="12243"/>
                    </a:lnTo>
                    <a:lnTo>
                      <a:pt x="16464" y="12243"/>
                    </a:lnTo>
                    <a:lnTo>
                      <a:pt x="16218" y="12243"/>
                    </a:lnTo>
                    <a:lnTo>
                      <a:pt x="15992" y="12221"/>
                    </a:lnTo>
                    <a:lnTo>
                      <a:pt x="15746" y="12199"/>
                    </a:lnTo>
                    <a:lnTo>
                      <a:pt x="15520" y="12155"/>
                    </a:lnTo>
                    <a:lnTo>
                      <a:pt x="15350" y="12122"/>
                    </a:lnTo>
                    <a:lnTo>
                      <a:pt x="15161" y="12056"/>
                    </a:lnTo>
                    <a:lnTo>
                      <a:pt x="14972" y="11990"/>
                    </a:lnTo>
                    <a:lnTo>
                      <a:pt x="14689" y="11846"/>
                    </a:lnTo>
                    <a:lnTo>
                      <a:pt x="14444" y="11670"/>
                    </a:lnTo>
                    <a:lnTo>
                      <a:pt x="14255" y="11483"/>
                    </a:lnTo>
                    <a:lnTo>
                      <a:pt x="14104" y="11295"/>
                    </a:lnTo>
                    <a:lnTo>
                      <a:pt x="14028" y="11086"/>
                    </a:lnTo>
                    <a:lnTo>
                      <a:pt x="13972" y="10888"/>
                    </a:lnTo>
                    <a:lnTo>
                      <a:pt x="13972" y="10700"/>
                    </a:lnTo>
                    <a:lnTo>
                      <a:pt x="14009" y="10513"/>
                    </a:lnTo>
                    <a:lnTo>
                      <a:pt x="14066" y="10359"/>
                    </a:lnTo>
                    <a:lnTo>
                      <a:pt x="14179" y="10215"/>
                    </a:lnTo>
                    <a:lnTo>
                      <a:pt x="14406" y="10006"/>
                    </a:lnTo>
                    <a:lnTo>
                      <a:pt x="14651" y="9830"/>
                    </a:lnTo>
                    <a:lnTo>
                      <a:pt x="14878" y="9686"/>
                    </a:lnTo>
                    <a:lnTo>
                      <a:pt x="15123" y="9554"/>
                    </a:lnTo>
                    <a:lnTo>
                      <a:pt x="15350" y="9477"/>
                    </a:lnTo>
                    <a:lnTo>
                      <a:pt x="15558" y="9411"/>
                    </a:lnTo>
                    <a:lnTo>
                      <a:pt x="15803" y="9345"/>
                    </a:lnTo>
                    <a:lnTo>
                      <a:pt x="16030" y="9323"/>
                    </a:lnTo>
                    <a:lnTo>
                      <a:pt x="16256" y="9301"/>
                    </a:lnTo>
                    <a:lnTo>
                      <a:pt x="16464" y="9323"/>
                    </a:lnTo>
                    <a:lnTo>
                      <a:pt x="16690" y="9345"/>
                    </a:lnTo>
                    <a:lnTo>
                      <a:pt x="16898" y="9367"/>
                    </a:lnTo>
                    <a:lnTo>
                      <a:pt x="17332" y="9477"/>
                    </a:lnTo>
                    <a:lnTo>
                      <a:pt x="17767" y="9598"/>
                    </a:lnTo>
                    <a:lnTo>
                      <a:pt x="18163" y="9731"/>
                    </a:lnTo>
                    <a:lnTo>
                      <a:pt x="18597" y="9874"/>
                    </a:lnTo>
                    <a:lnTo>
                      <a:pt x="18994" y="10006"/>
                    </a:lnTo>
                    <a:lnTo>
                      <a:pt x="19428" y="10083"/>
                    </a:lnTo>
                    <a:lnTo>
                      <a:pt x="19617" y="10127"/>
                    </a:lnTo>
                    <a:lnTo>
                      <a:pt x="19844" y="10149"/>
                    </a:lnTo>
                    <a:lnTo>
                      <a:pt x="20013" y="10149"/>
                    </a:lnTo>
                    <a:lnTo>
                      <a:pt x="20240" y="10127"/>
                    </a:lnTo>
                    <a:lnTo>
                      <a:pt x="20410" y="10105"/>
                    </a:lnTo>
                    <a:lnTo>
                      <a:pt x="20637" y="10061"/>
                    </a:lnTo>
                    <a:lnTo>
                      <a:pt x="20844" y="9984"/>
                    </a:lnTo>
                    <a:lnTo>
                      <a:pt x="21033" y="9896"/>
                    </a:lnTo>
                    <a:lnTo>
                      <a:pt x="21146" y="9830"/>
                    </a:lnTo>
                    <a:lnTo>
                      <a:pt x="21203" y="9753"/>
                    </a:lnTo>
                    <a:lnTo>
                      <a:pt x="21279" y="9642"/>
                    </a:lnTo>
                    <a:lnTo>
                      <a:pt x="21354" y="9521"/>
                    </a:lnTo>
                    <a:lnTo>
                      <a:pt x="21430" y="9246"/>
                    </a:lnTo>
                    <a:lnTo>
                      <a:pt x="21430" y="8904"/>
                    </a:lnTo>
                    <a:lnTo>
                      <a:pt x="21430" y="8540"/>
                    </a:lnTo>
                    <a:lnTo>
                      <a:pt x="21392" y="8144"/>
                    </a:lnTo>
                    <a:lnTo>
                      <a:pt x="21354" y="7714"/>
                    </a:lnTo>
                    <a:lnTo>
                      <a:pt x="21279" y="7295"/>
                    </a:lnTo>
                    <a:lnTo>
                      <a:pt x="21146" y="6446"/>
                    </a:lnTo>
                    <a:lnTo>
                      <a:pt x="20995" y="5686"/>
                    </a:lnTo>
                    <a:lnTo>
                      <a:pt x="20958" y="5366"/>
                    </a:lnTo>
                    <a:lnTo>
                      <a:pt x="20958" y="5091"/>
                    </a:lnTo>
                    <a:lnTo>
                      <a:pt x="20958" y="4860"/>
                    </a:lnTo>
                    <a:lnTo>
                      <a:pt x="21033" y="4716"/>
                    </a:lnTo>
                    <a:lnTo>
                      <a:pt x="20637" y="4860"/>
                    </a:lnTo>
                    <a:lnTo>
                      <a:pt x="20127" y="4992"/>
                    </a:lnTo>
                    <a:lnTo>
                      <a:pt x="19617" y="5069"/>
                    </a:lnTo>
                    <a:lnTo>
                      <a:pt x="19032" y="5157"/>
                    </a:lnTo>
                    <a:lnTo>
                      <a:pt x="18465" y="5201"/>
                    </a:lnTo>
                    <a:lnTo>
                      <a:pt x="17842" y="5245"/>
                    </a:lnTo>
                    <a:lnTo>
                      <a:pt x="17219" y="5267"/>
                    </a:lnTo>
                    <a:lnTo>
                      <a:pt x="16615" y="5267"/>
                    </a:lnTo>
                    <a:lnTo>
                      <a:pt x="15992" y="5245"/>
                    </a:lnTo>
                    <a:lnTo>
                      <a:pt x="15369" y="5201"/>
                    </a:lnTo>
                    <a:lnTo>
                      <a:pt x="14840" y="5157"/>
                    </a:lnTo>
                    <a:lnTo>
                      <a:pt x="14293" y="5091"/>
                    </a:lnTo>
                    <a:lnTo>
                      <a:pt x="13783" y="5014"/>
                    </a:lnTo>
                    <a:lnTo>
                      <a:pt x="13386" y="4926"/>
                    </a:lnTo>
                    <a:lnTo>
                      <a:pt x="13027" y="4815"/>
                    </a:lnTo>
                    <a:lnTo>
                      <a:pt x="12725" y="4716"/>
                    </a:lnTo>
                    <a:lnTo>
                      <a:pt x="12480" y="4606"/>
                    </a:lnTo>
                    <a:lnTo>
                      <a:pt x="12291" y="4496"/>
                    </a:lnTo>
                    <a:lnTo>
                      <a:pt x="12197" y="4397"/>
                    </a:lnTo>
                    <a:lnTo>
                      <a:pt x="12083" y="4286"/>
                    </a:lnTo>
                    <a:lnTo>
                      <a:pt x="12046" y="4187"/>
                    </a:lnTo>
                    <a:lnTo>
                      <a:pt x="12008" y="4077"/>
                    </a:lnTo>
                    <a:lnTo>
                      <a:pt x="12046" y="3967"/>
                    </a:lnTo>
                    <a:lnTo>
                      <a:pt x="12121" y="3868"/>
                    </a:lnTo>
                    <a:lnTo>
                      <a:pt x="12197" y="3735"/>
                    </a:lnTo>
                    <a:lnTo>
                      <a:pt x="12291" y="3614"/>
                    </a:lnTo>
                    <a:lnTo>
                      <a:pt x="12442" y="3482"/>
                    </a:lnTo>
                    <a:lnTo>
                      <a:pt x="12631" y="3361"/>
                    </a:lnTo>
                    <a:lnTo>
                      <a:pt x="13065" y="3085"/>
                    </a:lnTo>
                    <a:lnTo>
                      <a:pt x="13537" y="2766"/>
                    </a:lnTo>
                    <a:lnTo>
                      <a:pt x="13783" y="2578"/>
                    </a:lnTo>
                    <a:lnTo>
                      <a:pt x="13934" y="2380"/>
                    </a:lnTo>
                    <a:lnTo>
                      <a:pt x="14028" y="2171"/>
                    </a:lnTo>
                    <a:lnTo>
                      <a:pt x="14104" y="1961"/>
                    </a:lnTo>
                    <a:lnTo>
                      <a:pt x="14104" y="1730"/>
                    </a:lnTo>
                    <a:lnTo>
                      <a:pt x="14066" y="1498"/>
                    </a:lnTo>
                    <a:lnTo>
                      <a:pt x="13972" y="1267"/>
                    </a:lnTo>
                    <a:lnTo>
                      <a:pt x="13820" y="1057"/>
                    </a:lnTo>
                    <a:lnTo>
                      <a:pt x="13594" y="837"/>
                    </a:lnTo>
                    <a:lnTo>
                      <a:pt x="13386" y="628"/>
                    </a:lnTo>
                    <a:lnTo>
                      <a:pt x="13103" y="462"/>
                    </a:lnTo>
                    <a:lnTo>
                      <a:pt x="12763" y="308"/>
                    </a:lnTo>
                    <a:lnTo>
                      <a:pt x="12404" y="187"/>
                    </a:lnTo>
                    <a:lnTo>
                      <a:pt x="12008" y="77"/>
                    </a:lnTo>
                    <a:lnTo>
                      <a:pt x="11574" y="33"/>
                    </a:lnTo>
                    <a:lnTo>
                      <a:pt x="11102" y="11"/>
                    </a:lnTo>
                    <a:lnTo>
                      <a:pt x="10667" y="11"/>
                    </a:lnTo>
                    <a:lnTo>
                      <a:pt x="10233" y="77"/>
                    </a:lnTo>
                    <a:lnTo>
                      <a:pt x="9837" y="187"/>
                    </a:lnTo>
                    <a:lnTo>
                      <a:pt x="9440" y="286"/>
                    </a:lnTo>
                    <a:lnTo>
                      <a:pt x="9062" y="462"/>
                    </a:lnTo>
                    <a:lnTo>
                      <a:pt x="8741" y="628"/>
                    </a:lnTo>
                    <a:lnTo>
                      <a:pt x="8458" y="815"/>
                    </a:lnTo>
                    <a:lnTo>
                      <a:pt x="8232" y="1035"/>
                    </a:lnTo>
                    <a:lnTo>
                      <a:pt x="8062" y="1245"/>
                    </a:lnTo>
                    <a:lnTo>
                      <a:pt x="7911" y="1476"/>
                    </a:lnTo>
                    <a:lnTo>
                      <a:pt x="7835" y="1708"/>
                    </a:lnTo>
                    <a:lnTo>
                      <a:pt x="7797" y="1961"/>
                    </a:lnTo>
                    <a:lnTo>
                      <a:pt x="7835" y="2193"/>
                    </a:lnTo>
                    <a:lnTo>
                      <a:pt x="7948" y="2402"/>
                    </a:lnTo>
                    <a:lnTo>
                      <a:pt x="8062" y="2534"/>
                    </a:lnTo>
                    <a:lnTo>
                      <a:pt x="8175" y="2644"/>
                    </a:lnTo>
                    <a:lnTo>
                      <a:pt x="8269" y="2744"/>
                    </a:lnTo>
                    <a:lnTo>
                      <a:pt x="8420" y="2832"/>
                    </a:lnTo>
                    <a:lnTo>
                      <a:pt x="8704" y="3019"/>
                    </a:lnTo>
                    <a:lnTo>
                      <a:pt x="8968" y="3206"/>
                    </a:lnTo>
                    <a:lnTo>
                      <a:pt x="9138" y="3405"/>
                    </a:lnTo>
                    <a:lnTo>
                      <a:pt x="9327" y="3570"/>
                    </a:lnTo>
                    <a:lnTo>
                      <a:pt x="9440" y="3735"/>
                    </a:lnTo>
                    <a:lnTo>
                      <a:pt x="9516" y="3890"/>
                    </a:lnTo>
                    <a:lnTo>
                      <a:pt x="9534" y="4033"/>
                    </a:lnTo>
                    <a:lnTo>
                      <a:pt x="9534" y="4165"/>
                    </a:lnTo>
                    <a:lnTo>
                      <a:pt x="9516" y="4286"/>
                    </a:lnTo>
                    <a:lnTo>
                      <a:pt x="9440" y="4397"/>
                    </a:lnTo>
                    <a:lnTo>
                      <a:pt x="9327" y="4496"/>
                    </a:lnTo>
                    <a:lnTo>
                      <a:pt x="9176" y="4562"/>
                    </a:lnTo>
                    <a:lnTo>
                      <a:pt x="9006" y="4628"/>
                    </a:lnTo>
                    <a:lnTo>
                      <a:pt x="8779" y="4694"/>
                    </a:lnTo>
                    <a:lnTo>
                      <a:pt x="8534" y="4716"/>
                    </a:lnTo>
                    <a:lnTo>
                      <a:pt x="8232" y="4716"/>
                    </a:lnTo>
                    <a:lnTo>
                      <a:pt x="7118" y="4738"/>
                    </a:lnTo>
                    <a:lnTo>
                      <a:pt x="5947" y="4771"/>
                    </a:lnTo>
                    <a:lnTo>
                      <a:pt x="4795" y="4815"/>
                    </a:lnTo>
                    <a:lnTo>
                      <a:pt x="3681" y="4860"/>
                    </a:lnTo>
                    <a:lnTo>
                      <a:pt x="2662" y="4882"/>
                    </a:lnTo>
                    <a:lnTo>
                      <a:pt x="1755" y="4882"/>
                    </a:lnTo>
                    <a:lnTo>
                      <a:pt x="1359" y="4860"/>
                    </a:lnTo>
                    <a:lnTo>
                      <a:pt x="981" y="4837"/>
                    </a:lnTo>
                    <a:lnTo>
                      <a:pt x="698" y="4771"/>
                    </a:lnTo>
                    <a:lnTo>
                      <a:pt x="453" y="4716"/>
                    </a:lnTo>
                    <a:lnTo>
                      <a:pt x="453" y="5322"/>
                    </a:lnTo>
                    <a:lnTo>
                      <a:pt x="453" y="6083"/>
                    </a:lnTo>
                    <a:lnTo>
                      <a:pt x="453" y="6909"/>
                    </a:lnTo>
                    <a:lnTo>
                      <a:pt x="453" y="7780"/>
                    </a:lnTo>
                    <a:lnTo>
                      <a:pt x="453" y="8606"/>
                    </a:lnTo>
                    <a:lnTo>
                      <a:pt x="453" y="9345"/>
                    </a:lnTo>
                    <a:lnTo>
                      <a:pt x="453" y="9918"/>
                    </a:lnTo>
                    <a:lnTo>
                      <a:pt x="453" y="10282"/>
                    </a:lnTo>
                    <a:lnTo>
                      <a:pt x="490" y="10381"/>
                    </a:lnTo>
                    <a:lnTo>
                      <a:pt x="547" y="10491"/>
                    </a:lnTo>
                    <a:lnTo>
                      <a:pt x="660" y="10590"/>
                    </a:lnTo>
                    <a:lnTo>
                      <a:pt x="811" y="10700"/>
                    </a:lnTo>
                    <a:lnTo>
                      <a:pt x="981" y="10811"/>
                    </a:lnTo>
                    <a:lnTo>
                      <a:pt x="1208" y="10888"/>
                    </a:lnTo>
                    <a:lnTo>
                      <a:pt x="1453" y="10954"/>
                    </a:lnTo>
                    <a:lnTo>
                      <a:pt x="1718" y="11020"/>
                    </a:lnTo>
                    <a:lnTo>
                      <a:pt x="1963" y="11064"/>
                    </a:lnTo>
                    <a:lnTo>
                      <a:pt x="2265" y="11086"/>
                    </a:lnTo>
                    <a:lnTo>
                      <a:pt x="2548" y="11064"/>
                    </a:lnTo>
                    <a:lnTo>
                      <a:pt x="2794" y="11042"/>
                    </a:lnTo>
                    <a:lnTo>
                      <a:pt x="3096" y="10976"/>
                    </a:lnTo>
                    <a:lnTo>
                      <a:pt x="3341" y="10888"/>
                    </a:lnTo>
                    <a:lnTo>
                      <a:pt x="3606" y="10766"/>
                    </a:lnTo>
                    <a:lnTo>
                      <a:pt x="3813" y="1059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tint val="51373"/>
                      <a:invGamma/>
                    </a:schemeClr>
                  </a:gs>
                </a:gsLst>
                <a:lin ang="18900000" scaled="1"/>
              </a:gradFill>
              <a:ln w="5715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135003" dir="2471156" algn="ctr" rotWithShape="0">
                  <a:srgbClr val="00000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  <p:sp>
            <p:nvSpPr>
              <p:cNvPr id="44" name="Puzzle1"/>
              <p:cNvSpPr>
                <a:spLocks noEditPoints="1" noChangeArrowheads="1"/>
              </p:cNvSpPr>
              <p:nvPr/>
            </p:nvSpPr>
            <p:spPr bwMode="gray">
              <a:xfrm>
                <a:off x="1824" y="1092"/>
                <a:ext cx="1799" cy="1051"/>
              </a:xfrm>
              <a:custGeom>
                <a:avLst/>
                <a:gdLst>
                  <a:gd name="T0" fmla="*/ 16740 w 21600"/>
                  <a:gd name="T1" fmla="*/ 21078 h 21600"/>
                  <a:gd name="T2" fmla="*/ 16976 w 21600"/>
                  <a:gd name="T3" fmla="*/ 521 h 21600"/>
                  <a:gd name="T4" fmla="*/ 4725 w 21600"/>
                  <a:gd name="T5" fmla="*/ 856 h 21600"/>
                  <a:gd name="T6" fmla="*/ 5040 w 21600"/>
                  <a:gd name="T7" fmla="*/ 21004 h 21600"/>
                  <a:gd name="T8" fmla="*/ 10811 w 21600"/>
                  <a:gd name="T9" fmla="*/ 12885 h 21600"/>
                  <a:gd name="T10" fmla="*/ 10845 w 21600"/>
                  <a:gd name="T11" fmla="*/ 8714 h 21600"/>
                  <a:gd name="T12" fmla="*/ 21600 w 21600"/>
                  <a:gd name="T13" fmla="*/ 10000 h 21600"/>
                  <a:gd name="T14" fmla="*/ 56 w 21600"/>
                  <a:gd name="T15" fmla="*/ 10000 h 21600"/>
                  <a:gd name="T16" fmla="*/ 6086 w 21600"/>
                  <a:gd name="T17" fmla="*/ 2569 h 21600"/>
                  <a:gd name="T18" fmla="*/ 16132 w 21600"/>
                  <a:gd name="T19" fmla="*/ 19552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9360" y="20836"/>
                    </a:moveTo>
                    <a:lnTo>
                      <a:pt x="9528" y="20836"/>
                    </a:lnTo>
                    <a:lnTo>
                      <a:pt x="9686" y="20762"/>
                    </a:lnTo>
                    <a:lnTo>
                      <a:pt x="9810" y="20687"/>
                    </a:lnTo>
                    <a:lnTo>
                      <a:pt x="9922" y="20575"/>
                    </a:lnTo>
                    <a:lnTo>
                      <a:pt x="10012" y="20426"/>
                    </a:lnTo>
                    <a:lnTo>
                      <a:pt x="10068" y="20296"/>
                    </a:lnTo>
                    <a:lnTo>
                      <a:pt x="10113" y="20110"/>
                    </a:lnTo>
                    <a:lnTo>
                      <a:pt x="10136" y="19905"/>
                    </a:lnTo>
                    <a:lnTo>
                      <a:pt x="10136" y="19682"/>
                    </a:lnTo>
                    <a:lnTo>
                      <a:pt x="10113" y="19440"/>
                    </a:lnTo>
                    <a:lnTo>
                      <a:pt x="10068" y="19142"/>
                    </a:lnTo>
                    <a:lnTo>
                      <a:pt x="10012" y="18900"/>
                    </a:lnTo>
                    <a:lnTo>
                      <a:pt x="9900" y="18620"/>
                    </a:lnTo>
                    <a:lnTo>
                      <a:pt x="9787" y="18285"/>
                    </a:lnTo>
                    <a:lnTo>
                      <a:pt x="9641" y="17968"/>
                    </a:lnTo>
                    <a:lnTo>
                      <a:pt x="9472" y="17652"/>
                    </a:lnTo>
                    <a:lnTo>
                      <a:pt x="9382" y="17466"/>
                    </a:lnTo>
                    <a:lnTo>
                      <a:pt x="9315" y="17298"/>
                    </a:lnTo>
                    <a:lnTo>
                      <a:pt x="9258" y="17112"/>
                    </a:lnTo>
                    <a:lnTo>
                      <a:pt x="9191" y="16926"/>
                    </a:lnTo>
                    <a:lnTo>
                      <a:pt x="9123" y="16535"/>
                    </a:lnTo>
                    <a:lnTo>
                      <a:pt x="9101" y="16144"/>
                    </a:lnTo>
                    <a:lnTo>
                      <a:pt x="9101" y="15753"/>
                    </a:lnTo>
                    <a:lnTo>
                      <a:pt x="9168" y="15362"/>
                    </a:lnTo>
                    <a:lnTo>
                      <a:pt x="9236" y="14971"/>
                    </a:lnTo>
                    <a:lnTo>
                      <a:pt x="9360" y="14580"/>
                    </a:lnTo>
                    <a:lnTo>
                      <a:pt x="9495" y="14244"/>
                    </a:lnTo>
                    <a:lnTo>
                      <a:pt x="9663" y="13891"/>
                    </a:lnTo>
                    <a:lnTo>
                      <a:pt x="9855" y="13611"/>
                    </a:lnTo>
                    <a:lnTo>
                      <a:pt x="10068" y="13351"/>
                    </a:lnTo>
                    <a:lnTo>
                      <a:pt x="10293" y="13146"/>
                    </a:lnTo>
                    <a:lnTo>
                      <a:pt x="10552" y="12997"/>
                    </a:lnTo>
                    <a:lnTo>
                      <a:pt x="10811" y="12885"/>
                    </a:lnTo>
                    <a:lnTo>
                      <a:pt x="11069" y="12866"/>
                    </a:lnTo>
                    <a:lnTo>
                      <a:pt x="11351" y="12885"/>
                    </a:lnTo>
                    <a:lnTo>
                      <a:pt x="11610" y="12997"/>
                    </a:lnTo>
                    <a:lnTo>
                      <a:pt x="11846" y="13183"/>
                    </a:lnTo>
                    <a:lnTo>
                      <a:pt x="12060" y="13388"/>
                    </a:lnTo>
                    <a:lnTo>
                      <a:pt x="12251" y="13648"/>
                    </a:lnTo>
                    <a:lnTo>
                      <a:pt x="12419" y="13928"/>
                    </a:lnTo>
                    <a:lnTo>
                      <a:pt x="12555" y="14244"/>
                    </a:lnTo>
                    <a:lnTo>
                      <a:pt x="12690" y="14617"/>
                    </a:lnTo>
                    <a:lnTo>
                      <a:pt x="12768" y="15008"/>
                    </a:lnTo>
                    <a:lnTo>
                      <a:pt x="12836" y="15399"/>
                    </a:lnTo>
                    <a:lnTo>
                      <a:pt x="12858" y="15753"/>
                    </a:lnTo>
                    <a:lnTo>
                      <a:pt x="12858" y="16144"/>
                    </a:lnTo>
                    <a:lnTo>
                      <a:pt x="12813" y="16535"/>
                    </a:lnTo>
                    <a:lnTo>
                      <a:pt x="12746" y="16888"/>
                    </a:lnTo>
                    <a:lnTo>
                      <a:pt x="12667" y="17224"/>
                    </a:lnTo>
                    <a:lnTo>
                      <a:pt x="12510" y="17503"/>
                    </a:lnTo>
                    <a:lnTo>
                      <a:pt x="12228" y="18043"/>
                    </a:lnTo>
                    <a:lnTo>
                      <a:pt x="11970" y="18546"/>
                    </a:lnTo>
                    <a:lnTo>
                      <a:pt x="11868" y="18751"/>
                    </a:lnTo>
                    <a:lnTo>
                      <a:pt x="11778" y="18974"/>
                    </a:lnTo>
                    <a:lnTo>
                      <a:pt x="11711" y="19179"/>
                    </a:lnTo>
                    <a:lnTo>
                      <a:pt x="11666" y="19365"/>
                    </a:lnTo>
                    <a:lnTo>
                      <a:pt x="11632" y="19570"/>
                    </a:lnTo>
                    <a:lnTo>
                      <a:pt x="11632" y="19756"/>
                    </a:lnTo>
                    <a:lnTo>
                      <a:pt x="11632" y="19942"/>
                    </a:lnTo>
                    <a:lnTo>
                      <a:pt x="11643" y="20110"/>
                    </a:lnTo>
                    <a:lnTo>
                      <a:pt x="11711" y="20296"/>
                    </a:lnTo>
                    <a:lnTo>
                      <a:pt x="11801" y="20464"/>
                    </a:lnTo>
                    <a:lnTo>
                      <a:pt x="11891" y="20650"/>
                    </a:lnTo>
                    <a:lnTo>
                      <a:pt x="12037" y="20836"/>
                    </a:lnTo>
                    <a:lnTo>
                      <a:pt x="12206" y="21004"/>
                    </a:lnTo>
                    <a:lnTo>
                      <a:pt x="12419" y="21190"/>
                    </a:lnTo>
                    <a:lnTo>
                      <a:pt x="12667" y="21320"/>
                    </a:lnTo>
                    <a:lnTo>
                      <a:pt x="12960" y="21432"/>
                    </a:lnTo>
                    <a:lnTo>
                      <a:pt x="13286" y="21544"/>
                    </a:lnTo>
                    <a:lnTo>
                      <a:pt x="13612" y="21655"/>
                    </a:lnTo>
                    <a:lnTo>
                      <a:pt x="13983" y="21693"/>
                    </a:lnTo>
                    <a:lnTo>
                      <a:pt x="14343" y="21730"/>
                    </a:lnTo>
                    <a:lnTo>
                      <a:pt x="14715" y="21730"/>
                    </a:lnTo>
                    <a:lnTo>
                      <a:pt x="15075" y="21730"/>
                    </a:lnTo>
                    <a:lnTo>
                      <a:pt x="15446" y="21655"/>
                    </a:lnTo>
                    <a:lnTo>
                      <a:pt x="15794" y="21581"/>
                    </a:lnTo>
                    <a:lnTo>
                      <a:pt x="16132" y="21432"/>
                    </a:lnTo>
                    <a:lnTo>
                      <a:pt x="16458" y="21302"/>
                    </a:lnTo>
                    <a:lnTo>
                      <a:pt x="16740" y="21078"/>
                    </a:lnTo>
                    <a:lnTo>
                      <a:pt x="16976" y="20836"/>
                    </a:lnTo>
                    <a:lnTo>
                      <a:pt x="17043" y="20650"/>
                    </a:lnTo>
                    <a:lnTo>
                      <a:pt x="17088" y="20426"/>
                    </a:lnTo>
                    <a:lnTo>
                      <a:pt x="17133" y="20222"/>
                    </a:lnTo>
                    <a:lnTo>
                      <a:pt x="17156" y="19980"/>
                    </a:lnTo>
                    <a:lnTo>
                      <a:pt x="17167" y="19477"/>
                    </a:lnTo>
                    <a:lnTo>
                      <a:pt x="17167" y="18974"/>
                    </a:lnTo>
                    <a:lnTo>
                      <a:pt x="17156" y="18397"/>
                    </a:lnTo>
                    <a:lnTo>
                      <a:pt x="17111" y="17820"/>
                    </a:lnTo>
                    <a:lnTo>
                      <a:pt x="17066" y="17261"/>
                    </a:lnTo>
                    <a:lnTo>
                      <a:pt x="16998" y="16646"/>
                    </a:lnTo>
                    <a:lnTo>
                      <a:pt x="16852" y="15511"/>
                    </a:lnTo>
                    <a:lnTo>
                      <a:pt x="16740" y="14393"/>
                    </a:lnTo>
                    <a:lnTo>
                      <a:pt x="16717" y="13928"/>
                    </a:lnTo>
                    <a:lnTo>
                      <a:pt x="16695" y="13462"/>
                    </a:lnTo>
                    <a:lnTo>
                      <a:pt x="16717" y="13071"/>
                    </a:lnTo>
                    <a:lnTo>
                      <a:pt x="16785" y="12755"/>
                    </a:lnTo>
                    <a:lnTo>
                      <a:pt x="16852" y="12419"/>
                    </a:lnTo>
                    <a:lnTo>
                      <a:pt x="16953" y="12140"/>
                    </a:lnTo>
                    <a:lnTo>
                      <a:pt x="17088" y="11898"/>
                    </a:lnTo>
                    <a:lnTo>
                      <a:pt x="17212" y="11675"/>
                    </a:lnTo>
                    <a:lnTo>
                      <a:pt x="17370" y="11470"/>
                    </a:lnTo>
                    <a:lnTo>
                      <a:pt x="17516" y="11284"/>
                    </a:lnTo>
                    <a:lnTo>
                      <a:pt x="17696" y="11135"/>
                    </a:lnTo>
                    <a:lnTo>
                      <a:pt x="17865" y="11042"/>
                    </a:lnTo>
                    <a:lnTo>
                      <a:pt x="18033" y="10930"/>
                    </a:lnTo>
                    <a:lnTo>
                      <a:pt x="18213" y="10893"/>
                    </a:lnTo>
                    <a:lnTo>
                      <a:pt x="18382" y="10893"/>
                    </a:lnTo>
                    <a:lnTo>
                      <a:pt x="18551" y="10967"/>
                    </a:lnTo>
                    <a:lnTo>
                      <a:pt x="18708" y="11042"/>
                    </a:lnTo>
                    <a:lnTo>
                      <a:pt x="18855" y="11172"/>
                    </a:lnTo>
                    <a:lnTo>
                      <a:pt x="19012" y="11358"/>
                    </a:lnTo>
                    <a:lnTo>
                      <a:pt x="19136" y="11600"/>
                    </a:lnTo>
                    <a:lnTo>
                      <a:pt x="19271" y="11861"/>
                    </a:lnTo>
                    <a:lnTo>
                      <a:pt x="19440" y="12028"/>
                    </a:lnTo>
                    <a:lnTo>
                      <a:pt x="19608" y="12177"/>
                    </a:lnTo>
                    <a:lnTo>
                      <a:pt x="19822" y="12289"/>
                    </a:lnTo>
                    <a:lnTo>
                      <a:pt x="20025" y="12289"/>
                    </a:lnTo>
                    <a:lnTo>
                      <a:pt x="20238" y="12289"/>
                    </a:lnTo>
                    <a:lnTo>
                      <a:pt x="20452" y="12215"/>
                    </a:lnTo>
                    <a:lnTo>
                      <a:pt x="20643" y="12103"/>
                    </a:lnTo>
                    <a:lnTo>
                      <a:pt x="20846" y="11973"/>
                    </a:lnTo>
                    <a:lnTo>
                      <a:pt x="21037" y="11786"/>
                    </a:lnTo>
                    <a:lnTo>
                      <a:pt x="21206" y="11563"/>
                    </a:lnTo>
                    <a:lnTo>
                      <a:pt x="21363" y="11321"/>
                    </a:lnTo>
                    <a:lnTo>
                      <a:pt x="21465" y="11079"/>
                    </a:lnTo>
                    <a:lnTo>
                      <a:pt x="21577" y="10744"/>
                    </a:lnTo>
                    <a:lnTo>
                      <a:pt x="21622" y="10427"/>
                    </a:lnTo>
                    <a:lnTo>
                      <a:pt x="21645" y="10111"/>
                    </a:lnTo>
                    <a:lnTo>
                      <a:pt x="21622" y="9608"/>
                    </a:lnTo>
                    <a:lnTo>
                      <a:pt x="21577" y="9142"/>
                    </a:lnTo>
                    <a:lnTo>
                      <a:pt x="21465" y="8751"/>
                    </a:lnTo>
                    <a:lnTo>
                      <a:pt x="21363" y="8397"/>
                    </a:lnTo>
                    <a:lnTo>
                      <a:pt x="21206" y="8062"/>
                    </a:lnTo>
                    <a:lnTo>
                      <a:pt x="21037" y="7820"/>
                    </a:lnTo>
                    <a:lnTo>
                      <a:pt x="20846" y="7597"/>
                    </a:lnTo>
                    <a:lnTo>
                      <a:pt x="20643" y="7429"/>
                    </a:lnTo>
                    <a:lnTo>
                      <a:pt x="20452" y="7317"/>
                    </a:lnTo>
                    <a:lnTo>
                      <a:pt x="20238" y="7206"/>
                    </a:lnTo>
                    <a:lnTo>
                      <a:pt x="20025" y="7168"/>
                    </a:lnTo>
                    <a:lnTo>
                      <a:pt x="19822" y="7206"/>
                    </a:lnTo>
                    <a:lnTo>
                      <a:pt x="19608" y="7243"/>
                    </a:lnTo>
                    <a:lnTo>
                      <a:pt x="19440" y="7355"/>
                    </a:lnTo>
                    <a:lnTo>
                      <a:pt x="19271" y="7504"/>
                    </a:lnTo>
                    <a:lnTo>
                      <a:pt x="19136" y="7708"/>
                    </a:lnTo>
                    <a:lnTo>
                      <a:pt x="19012" y="7895"/>
                    </a:lnTo>
                    <a:lnTo>
                      <a:pt x="18832" y="8025"/>
                    </a:lnTo>
                    <a:lnTo>
                      <a:pt x="18663" y="8174"/>
                    </a:lnTo>
                    <a:lnTo>
                      <a:pt x="18472" y="8248"/>
                    </a:lnTo>
                    <a:lnTo>
                      <a:pt x="18270" y="8286"/>
                    </a:lnTo>
                    <a:lnTo>
                      <a:pt x="18078" y="8323"/>
                    </a:lnTo>
                    <a:lnTo>
                      <a:pt x="17887" y="8323"/>
                    </a:lnTo>
                    <a:lnTo>
                      <a:pt x="17696" y="8248"/>
                    </a:lnTo>
                    <a:lnTo>
                      <a:pt x="17493" y="8174"/>
                    </a:lnTo>
                    <a:lnTo>
                      <a:pt x="17302" y="8062"/>
                    </a:lnTo>
                    <a:lnTo>
                      <a:pt x="17133" y="7969"/>
                    </a:lnTo>
                    <a:lnTo>
                      <a:pt x="16976" y="7783"/>
                    </a:lnTo>
                    <a:lnTo>
                      <a:pt x="16852" y="7597"/>
                    </a:lnTo>
                    <a:lnTo>
                      <a:pt x="16740" y="7429"/>
                    </a:lnTo>
                    <a:lnTo>
                      <a:pt x="16672" y="7168"/>
                    </a:lnTo>
                    <a:lnTo>
                      <a:pt x="16638" y="6926"/>
                    </a:lnTo>
                    <a:lnTo>
                      <a:pt x="16616" y="6498"/>
                    </a:lnTo>
                    <a:lnTo>
                      <a:pt x="16616" y="5772"/>
                    </a:lnTo>
                    <a:lnTo>
                      <a:pt x="16650" y="4915"/>
                    </a:lnTo>
                    <a:lnTo>
                      <a:pt x="16695" y="3928"/>
                    </a:lnTo>
                    <a:lnTo>
                      <a:pt x="16762" y="2960"/>
                    </a:lnTo>
                    <a:lnTo>
                      <a:pt x="16830" y="1992"/>
                    </a:lnTo>
                    <a:lnTo>
                      <a:pt x="16908" y="1173"/>
                    </a:lnTo>
                    <a:lnTo>
                      <a:pt x="16976" y="521"/>
                    </a:lnTo>
                    <a:lnTo>
                      <a:pt x="16953" y="521"/>
                    </a:lnTo>
                    <a:lnTo>
                      <a:pt x="16931" y="521"/>
                    </a:lnTo>
                    <a:lnTo>
                      <a:pt x="16267" y="484"/>
                    </a:lnTo>
                    <a:lnTo>
                      <a:pt x="15637" y="428"/>
                    </a:lnTo>
                    <a:lnTo>
                      <a:pt x="15063" y="353"/>
                    </a:lnTo>
                    <a:lnTo>
                      <a:pt x="14523" y="279"/>
                    </a:lnTo>
                    <a:lnTo>
                      <a:pt x="14040" y="167"/>
                    </a:lnTo>
                    <a:lnTo>
                      <a:pt x="13635" y="93"/>
                    </a:lnTo>
                    <a:lnTo>
                      <a:pt x="13331" y="18"/>
                    </a:lnTo>
                    <a:lnTo>
                      <a:pt x="13117" y="18"/>
                    </a:lnTo>
                    <a:lnTo>
                      <a:pt x="12982" y="18"/>
                    </a:lnTo>
                    <a:lnTo>
                      <a:pt x="12858" y="130"/>
                    </a:lnTo>
                    <a:lnTo>
                      <a:pt x="12723" y="279"/>
                    </a:lnTo>
                    <a:lnTo>
                      <a:pt x="12622" y="446"/>
                    </a:lnTo>
                    <a:lnTo>
                      <a:pt x="12510" y="670"/>
                    </a:lnTo>
                    <a:lnTo>
                      <a:pt x="12419" y="912"/>
                    </a:lnTo>
                    <a:lnTo>
                      <a:pt x="12363" y="1210"/>
                    </a:lnTo>
                    <a:lnTo>
                      <a:pt x="12318" y="1526"/>
                    </a:lnTo>
                    <a:lnTo>
                      <a:pt x="12273" y="1843"/>
                    </a:lnTo>
                    <a:lnTo>
                      <a:pt x="12251" y="2215"/>
                    </a:lnTo>
                    <a:lnTo>
                      <a:pt x="12273" y="2532"/>
                    </a:lnTo>
                    <a:lnTo>
                      <a:pt x="12318" y="2886"/>
                    </a:lnTo>
                    <a:lnTo>
                      <a:pt x="12386" y="3240"/>
                    </a:lnTo>
                    <a:lnTo>
                      <a:pt x="12464" y="3556"/>
                    </a:lnTo>
                    <a:lnTo>
                      <a:pt x="12577" y="3891"/>
                    </a:lnTo>
                    <a:lnTo>
                      <a:pt x="12746" y="4171"/>
                    </a:lnTo>
                    <a:lnTo>
                      <a:pt x="12926" y="4487"/>
                    </a:lnTo>
                    <a:lnTo>
                      <a:pt x="13050" y="4860"/>
                    </a:lnTo>
                    <a:lnTo>
                      <a:pt x="13162" y="5251"/>
                    </a:lnTo>
                    <a:lnTo>
                      <a:pt x="13218" y="5604"/>
                    </a:lnTo>
                    <a:lnTo>
                      <a:pt x="13263" y="5995"/>
                    </a:lnTo>
                    <a:lnTo>
                      <a:pt x="13241" y="6386"/>
                    </a:lnTo>
                    <a:lnTo>
                      <a:pt x="13218" y="6740"/>
                    </a:lnTo>
                    <a:lnTo>
                      <a:pt x="13139" y="7094"/>
                    </a:lnTo>
                    <a:lnTo>
                      <a:pt x="13050" y="7429"/>
                    </a:lnTo>
                    <a:lnTo>
                      <a:pt x="12903" y="7746"/>
                    </a:lnTo>
                    <a:lnTo>
                      <a:pt x="12723" y="8025"/>
                    </a:lnTo>
                    <a:lnTo>
                      <a:pt x="12532" y="8286"/>
                    </a:lnTo>
                    <a:lnTo>
                      <a:pt x="12318" y="8491"/>
                    </a:lnTo>
                    <a:lnTo>
                      <a:pt x="12060" y="8677"/>
                    </a:lnTo>
                    <a:lnTo>
                      <a:pt x="11756" y="8788"/>
                    </a:lnTo>
                    <a:lnTo>
                      <a:pt x="11452" y="8826"/>
                    </a:lnTo>
                    <a:lnTo>
                      <a:pt x="11283" y="8826"/>
                    </a:lnTo>
                    <a:lnTo>
                      <a:pt x="11126" y="8826"/>
                    </a:lnTo>
                    <a:lnTo>
                      <a:pt x="11002" y="8788"/>
                    </a:lnTo>
                    <a:lnTo>
                      <a:pt x="10845" y="8714"/>
                    </a:lnTo>
                    <a:lnTo>
                      <a:pt x="10721" y="8640"/>
                    </a:lnTo>
                    <a:lnTo>
                      <a:pt x="10608" y="8565"/>
                    </a:lnTo>
                    <a:lnTo>
                      <a:pt x="10485" y="8453"/>
                    </a:lnTo>
                    <a:lnTo>
                      <a:pt x="10372" y="8323"/>
                    </a:lnTo>
                    <a:lnTo>
                      <a:pt x="10181" y="8062"/>
                    </a:lnTo>
                    <a:lnTo>
                      <a:pt x="10035" y="7746"/>
                    </a:lnTo>
                    <a:lnTo>
                      <a:pt x="9900" y="7392"/>
                    </a:lnTo>
                    <a:lnTo>
                      <a:pt x="9787" y="7001"/>
                    </a:lnTo>
                    <a:lnTo>
                      <a:pt x="9731" y="6610"/>
                    </a:lnTo>
                    <a:lnTo>
                      <a:pt x="9686" y="6219"/>
                    </a:lnTo>
                    <a:lnTo>
                      <a:pt x="9663" y="5772"/>
                    </a:lnTo>
                    <a:lnTo>
                      <a:pt x="9686" y="5381"/>
                    </a:lnTo>
                    <a:lnTo>
                      <a:pt x="9753" y="4990"/>
                    </a:lnTo>
                    <a:lnTo>
                      <a:pt x="9832" y="4636"/>
                    </a:lnTo>
                    <a:lnTo>
                      <a:pt x="9945" y="4320"/>
                    </a:lnTo>
                    <a:lnTo>
                      <a:pt x="10068" y="4022"/>
                    </a:lnTo>
                    <a:lnTo>
                      <a:pt x="10203" y="3817"/>
                    </a:lnTo>
                    <a:lnTo>
                      <a:pt x="10316" y="3593"/>
                    </a:lnTo>
                    <a:lnTo>
                      <a:pt x="10395" y="3351"/>
                    </a:lnTo>
                    <a:lnTo>
                      <a:pt x="10462" y="3109"/>
                    </a:lnTo>
                    <a:lnTo>
                      <a:pt x="10507" y="2848"/>
                    </a:lnTo>
                    <a:lnTo>
                      <a:pt x="10530" y="2606"/>
                    </a:lnTo>
                    <a:lnTo>
                      <a:pt x="10507" y="2346"/>
                    </a:lnTo>
                    <a:lnTo>
                      <a:pt x="10462" y="2141"/>
                    </a:lnTo>
                    <a:lnTo>
                      <a:pt x="10395" y="1880"/>
                    </a:lnTo>
                    <a:lnTo>
                      <a:pt x="10293" y="1638"/>
                    </a:lnTo>
                    <a:lnTo>
                      <a:pt x="10158" y="1415"/>
                    </a:lnTo>
                    <a:lnTo>
                      <a:pt x="9967" y="1210"/>
                    </a:lnTo>
                    <a:lnTo>
                      <a:pt x="9753" y="986"/>
                    </a:lnTo>
                    <a:lnTo>
                      <a:pt x="9495" y="819"/>
                    </a:lnTo>
                    <a:lnTo>
                      <a:pt x="9191" y="670"/>
                    </a:lnTo>
                    <a:lnTo>
                      <a:pt x="8842" y="521"/>
                    </a:lnTo>
                    <a:lnTo>
                      <a:pt x="8471" y="446"/>
                    </a:lnTo>
                    <a:lnTo>
                      <a:pt x="7998" y="428"/>
                    </a:lnTo>
                    <a:lnTo>
                      <a:pt x="7413" y="428"/>
                    </a:lnTo>
                    <a:lnTo>
                      <a:pt x="6817" y="446"/>
                    </a:lnTo>
                    <a:lnTo>
                      <a:pt x="6187" y="521"/>
                    </a:lnTo>
                    <a:lnTo>
                      <a:pt x="5602" y="633"/>
                    </a:lnTo>
                    <a:lnTo>
                      <a:pt x="5107" y="744"/>
                    </a:lnTo>
                    <a:lnTo>
                      <a:pt x="4725" y="856"/>
                    </a:lnTo>
                    <a:lnTo>
                      <a:pt x="4848" y="1564"/>
                    </a:lnTo>
                    <a:lnTo>
                      <a:pt x="5028" y="2495"/>
                    </a:lnTo>
                    <a:lnTo>
                      <a:pt x="5175" y="3556"/>
                    </a:lnTo>
                    <a:lnTo>
                      <a:pt x="5298" y="4673"/>
                    </a:lnTo>
                    <a:lnTo>
                      <a:pt x="5343" y="5213"/>
                    </a:lnTo>
                    <a:lnTo>
                      <a:pt x="5388" y="5753"/>
                    </a:lnTo>
                    <a:lnTo>
                      <a:pt x="5411" y="6275"/>
                    </a:lnTo>
                    <a:lnTo>
                      <a:pt x="5411" y="6740"/>
                    </a:lnTo>
                    <a:lnTo>
                      <a:pt x="5366" y="7168"/>
                    </a:lnTo>
                    <a:lnTo>
                      <a:pt x="5321" y="7541"/>
                    </a:lnTo>
                    <a:lnTo>
                      <a:pt x="5287" y="7708"/>
                    </a:lnTo>
                    <a:lnTo>
                      <a:pt x="5242" y="7857"/>
                    </a:lnTo>
                    <a:lnTo>
                      <a:pt x="5197" y="7969"/>
                    </a:lnTo>
                    <a:lnTo>
                      <a:pt x="5130" y="8062"/>
                    </a:lnTo>
                    <a:lnTo>
                      <a:pt x="5006" y="8248"/>
                    </a:lnTo>
                    <a:lnTo>
                      <a:pt x="4848" y="8397"/>
                    </a:lnTo>
                    <a:lnTo>
                      <a:pt x="4725" y="8528"/>
                    </a:lnTo>
                    <a:lnTo>
                      <a:pt x="4567" y="8640"/>
                    </a:lnTo>
                    <a:lnTo>
                      <a:pt x="4421" y="8714"/>
                    </a:lnTo>
                    <a:lnTo>
                      <a:pt x="4263" y="8751"/>
                    </a:lnTo>
                    <a:lnTo>
                      <a:pt x="4095" y="8788"/>
                    </a:lnTo>
                    <a:lnTo>
                      <a:pt x="3948" y="8788"/>
                    </a:lnTo>
                    <a:lnTo>
                      <a:pt x="3791" y="8751"/>
                    </a:lnTo>
                    <a:lnTo>
                      <a:pt x="3667" y="8714"/>
                    </a:lnTo>
                    <a:lnTo>
                      <a:pt x="3510" y="8677"/>
                    </a:lnTo>
                    <a:lnTo>
                      <a:pt x="3386" y="8602"/>
                    </a:lnTo>
                    <a:lnTo>
                      <a:pt x="3251" y="8491"/>
                    </a:lnTo>
                    <a:lnTo>
                      <a:pt x="3127" y="8360"/>
                    </a:lnTo>
                    <a:lnTo>
                      <a:pt x="3015" y="8248"/>
                    </a:lnTo>
                    <a:lnTo>
                      <a:pt x="2925" y="8062"/>
                    </a:lnTo>
                    <a:lnTo>
                      <a:pt x="2778" y="7857"/>
                    </a:lnTo>
                    <a:lnTo>
                      <a:pt x="2610" y="7671"/>
                    </a:lnTo>
                    <a:lnTo>
                      <a:pt x="2407" y="7541"/>
                    </a:lnTo>
                    <a:lnTo>
                      <a:pt x="2171" y="7466"/>
                    </a:lnTo>
                    <a:lnTo>
                      <a:pt x="1957" y="7429"/>
                    </a:lnTo>
                    <a:lnTo>
                      <a:pt x="1698" y="7429"/>
                    </a:lnTo>
                    <a:lnTo>
                      <a:pt x="1462" y="7466"/>
                    </a:lnTo>
                    <a:lnTo>
                      <a:pt x="1226" y="7559"/>
                    </a:lnTo>
                    <a:lnTo>
                      <a:pt x="989" y="7708"/>
                    </a:lnTo>
                    <a:lnTo>
                      <a:pt x="776" y="7932"/>
                    </a:lnTo>
                    <a:lnTo>
                      <a:pt x="551" y="8211"/>
                    </a:lnTo>
                    <a:lnTo>
                      <a:pt x="382" y="8528"/>
                    </a:lnTo>
                    <a:lnTo>
                      <a:pt x="315" y="8714"/>
                    </a:lnTo>
                    <a:lnTo>
                      <a:pt x="236" y="8919"/>
                    </a:lnTo>
                    <a:lnTo>
                      <a:pt x="191" y="9142"/>
                    </a:lnTo>
                    <a:lnTo>
                      <a:pt x="123" y="9347"/>
                    </a:lnTo>
                    <a:lnTo>
                      <a:pt x="78" y="9608"/>
                    </a:lnTo>
                    <a:lnTo>
                      <a:pt x="56" y="9887"/>
                    </a:lnTo>
                    <a:lnTo>
                      <a:pt x="33" y="10185"/>
                    </a:lnTo>
                    <a:lnTo>
                      <a:pt x="33" y="10464"/>
                    </a:lnTo>
                    <a:lnTo>
                      <a:pt x="33" y="10706"/>
                    </a:lnTo>
                    <a:lnTo>
                      <a:pt x="56" y="10967"/>
                    </a:lnTo>
                    <a:lnTo>
                      <a:pt x="78" y="11172"/>
                    </a:lnTo>
                    <a:lnTo>
                      <a:pt x="123" y="11395"/>
                    </a:lnTo>
                    <a:lnTo>
                      <a:pt x="168" y="11600"/>
                    </a:lnTo>
                    <a:lnTo>
                      <a:pt x="236" y="11786"/>
                    </a:lnTo>
                    <a:lnTo>
                      <a:pt x="292" y="11973"/>
                    </a:lnTo>
                    <a:lnTo>
                      <a:pt x="382" y="12140"/>
                    </a:lnTo>
                    <a:lnTo>
                      <a:pt x="540" y="12419"/>
                    </a:lnTo>
                    <a:lnTo>
                      <a:pt x="731" y="12680"/>
                    </a:lnTo>
                    <a:lnTo>
                      <a:pt x="944" y="12866"/>
                    </a:lnTo>
                    <a:lnTo>
                      <a:pt x="1158" y="12997"/>
                    </a:lnTo>
                    <a:lnTo>
                      <a:pt x="1395" y="13108"/>
                    </a:lnTo>
                    <a:lnTo>
                      <a:pt x="1608" y="13183"/>
                    </a:lnTo>
                    <a:lnTo>
                      <a:pt x="1856" y="13183"/>
                    </a:lnTo>
                    <a:lnTo>
                      <a:pt x="2070" y="13146"/>
                    </a:lnTo>
                    <a:lnTo>
                      <a:pt x="2261" y="13071"/>
                    </a:lnTo>
                    <a:lnTo>
                      <a:pt x="2430" y="12960"/>
                    </a:lnTo>
                    <a:lnTo>
                      <a:pt x="2587" y="12792"/>
                    </a:lnTo>
                    <a:lnTo>
                      <a:pt x="2688" y="12606"/>
                    </a:lnTo>
                    <a:lnTo>
                      <a:pt x="2801" y="12419"/>
                    </a:lnTo>
                    <a:lnTo>
                      <a:pt x="2925" y="12289"/>
                    </a:lnTo>
                    <a:lnTo>
                      <a:pt x="3082" y="12177"/>
                    </a:lnTo>
                    <a:lnTo>
                      <a:pt x="3228" y="12103"/>
                    </a:lnTo>
                    <a:lnTo>
                      <a:pt x="3408" y="12103"/>
                    </a:lnTo>
                    <a:lnTo>
                      <a:pt x="3577" y="12103"/>
                    </a:lnTo>
                    <a:lnTo>
                      <a:pt x="3723" y="12177"/>
                    </a:lnTo>
                    <a:lnTo>
                      <a:pt x="3903" y="12252"/>
                    </a:lnTo>
                    <a:lnTo>
                      <a:pt x="4072" y="12364"/>
                    </a:lnTo>
                    <a:lnTo>
                      <a:pt x="4230" y="12494"/>
                    </a:lnTo>
                    <a:lnTo>
                      <a:pt x="4353" y="12643"/>
                    </a:lnTo>
                    <a:lnTo>
                      <a:pt x="4488" y="12829"/>
                    </a:lnTo>
                    <a:lnTo>
                      <a:pt x="4567" y="13034"/>
                    </a:lnTo>
                    <a:lnTo>
                      <a:pt x="4657" y="13257"/>
                    </a:lnTo>
                    <a:lnTo>
                      <a:pt x="4702" y="13462"/>
                    </a:lnTo>
                    <a:lnTo>
                      <a:pt x="4725" y="13686"/>
                    </a:lnTo>
                    <a:lnTo>
                      <a:pt x="4702" y="14282"/>
                    </a:lnTo>
                    <a:lnTo>
                      <a:pt x="4657" y="15045"/>
                    </a:lnTo>
                    <a:lnTo>
                      <a:pt x="4612" y="15976"/>
                    </a:lnTo>
                    <a:lnTo>
                      <a:pt x="4590" y="16926"/>
                    </a:lnTo>
                    <a:lnTo>
                      <a:pt x="4567" y="17968"/>
                    </a:lnTo>
                    <a:lnTo>
                      <a:pt x="4567" y="19011"/>
                    </a:lnTo>
                    <a:lnTo>
                      <a:pt x="4590" y="19514"/>
                    </a:lnTo>
                    <a:lnTo>
                      <a:pt x="4612" y="19980"/>
                    </a:lnTo>
                    <a:lnTo>
                      <a:pt x="4657" y="20426"/>
                    </a:lnTo>
                    <a:lnTo>
                      <a:pt x="4725" y="20836"/>
                    </a:lnTo>
                    <a:lnTo>
                      <a:pt x="4848" y="20929"/>
                    </a:lnTo>
                    <a:lnTo>
                      <a:pt x="5040" y="21004"/>
                    </a:lnTo>
                    <a:lnTo>
                      <a:pt x="5265" y="21078"/>
                    </a:lnTo>
                    <a:lnTo>
                      <a:pt x="5478" y="21115"/>
                    </a:lnTo>
                    <a:lnTo>
                      <a:pt x="6041" y="21115"/>
                    </a:lnTo>
                    <a:lnTo>
                      <a:pt x="6637" y="21078"/>
                    </a:lnTo>
                    <a:lnTo>
                      <a:pt x="7312" y="21004"/>
                    </a:lnTo>
                    <a:lnTo>
                      <a:pt x="7998" y="20929"/>
                    </a:lnTo>
                    <a:lnTo>
                      <a:pt x="8696" y="20855"/>
                    </a:lnTo>
                    <a:lnTo>
                      <a:pt x="9360" y="2083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5715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135003" dir="2471156" algn="ctr" rotWithShape="0">
                  <a:srgbClr val="00000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45" name="文字方塊 44"/>
            <p:cNvSpPr txBox="1"/>
            <p:nvPr/>
          </p:nvSpPr>
          <p:spPr>
            <a:xfrm>
              <a:off x="538812" y="4364671"/>
              <a:ext cx="649182" cy="3698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0" lang="zh-TW" alt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相撲體" pitchFamily="65" charset="-120"/>
                  <a:ea typeface="華康相撲體" pitchFamily="65" charset="-120"/>
                </a:rPr>
                <a:t>學習</a:t>
              </a:r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1403859" y="4293240"/>
              <a:ext cx="647596" cy="3698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0" lang="zh-TW" altLang="en-US" dirty="0">
                  <a:solidFill>
                    <a:schemeClr val="tx2">
                      <a:lumMod val="50000"/>
                    </a:schemeClr>
                  </a:solidFill>
                  <a:latin typeface="華康相撲體" pitchFamily="65" charset="-120"/>
                  <a:ea typeface="華康相撲體" pitchFamily="65" charset="-120"/>
                </a:rPr>
                <a:t>生活</a:t>
              </a:r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538812" y="5156759"/>
              <a:ext cx="649182" cy="3698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0" lang="zh-TW" altLang="en-US" dirty="0">
                  <a:solidFill>
                    <a:schemeClr val="tx2">
                      <a:lumMod val="50000"/>
                    </a:schemeClr>
                  </a:solidFill>
                  <a:latin typeface="華康相撲體" pitchFamily="65" charset="-120"/>
                  <a:ea typeface="華康相撲體" pitchFamily="65" charset="-120"/>
                </a:rPr>
                <a:t>北科</a:t>
              </a:r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1403859" y="5085329"/>
              <a:ext cx="647596" cy="3698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0" lang="zh-TW" altLang="en-US" dirty="0">
                  <a:solidFill>
                    <a:schemeClr val="tx2">
                      <a:lumMod val="50000"/>
                    </a:schemeClr>
                  </a:solidFill>
                  <a:latin typeface="華康相撲體" pitchFamily="65" charset="-120"/>
                  <a:ea typeface="華康相撲體" pitchFamily="65" charset="-120"/>
                </a:rPr>
                <a:t>思辨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日期版面配置區 5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grpSp>
        <p:nvGrpSpPr>
          <p:cNvPr id="10243" name="Group 19"/>
          <p:cNvGrpSpPr>
            <a:grpSpLocks/>
          </p:cNvGrpSpPr>
          <p:nvPr/>
        </p:nvGrpSpPr>
        <p:grpSpPr bwMode="auto">
          <a:xfrm>
            <a:off x="250825" y="1557338"/>
            <a:ext cx="2089150" cy="2159000"/>
            <a:chOff x="720" y="1998"/>
            <a:chExt cx="1440" cy="1680"/>
          </a:xfrm>
        </p:grpSpPr>
        <p:sp>
          <p:nvSpPr>
            <p:cNvPr id="10287" name="AutoShape 4"/>
            <p:cNvSpPr>
              <a:spLocks noChangeArrowheads="1"/>
            </p:cNvSpPr>
            <p:nvPr/>
          </p:nvSpPr>
          <p:spPr bwMode="auto">
            <a:xfrm>
              <a:off x="720" y="1998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kumimoji="0" lang="zh-TW" altLang="zh-TW">
                <a:latin typeface="Verdana" pitchFamily="34" charset="0"/>
              </a:endParaRPr>
            </a:p>
          </p:txBody>
        </p:sp>
        <p:sp>
          <p:nvSpPr>
            <p:cNvPr id="10288" name="Text Box 5"/>
            <p:cNvSpPr txBox="1">
              <a:spLocks noChangeArrowheads="1"/>
            </p:cNvSpPr>
            <p:nvPr/>
          </p:nvSpPr>
          <p:spPr bwMode="auto">
            <a:xfrm>
              <a:off x="780" y="2124"/>
              <a:ext cx="128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kumimoji="0" lang="zh-TW" altLang="en-US" sz="2400">
                  <a:solidFill>
                    <a:srgbClr val="000000"/>
                  </a:solidFill>
                </a:rPr>
                <a:t>專業能力</a:t>
              </a:r>
              <a:endParaRPr kumimoji="0" lang="en-US" altLang="zh-TW" sz="2400">
                <a:solidFill>
                  <a:srgbClr val="000000"/>
                </a:solidFill>
              </a:endParaRPr>
            </a:p>
          </p:txBody>
        </p:sp>
      </p:grpSp>
      <p:sp>
        <p:nvSpPr>
          <p:cNvPr id="64518" name="Freeform 6"/>
          <p:cNvSpPr>
            <a:spLocks/>
          </p:cNvSpPr>
          <p:nvPr/>
        </p:nvSpPr>
        <p:spPr bwMode="gray">
          <a:xfrm>
            <a:off x="2051050" y="2276475"/>
            <a:ext cx="903288" cy="8096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kumimoji="0" lang="zh-TW" altLang="en-US">
              <a:latin typeface="Arial" charset="0"/>
              <a:ea typeface="+mn-ea"/>
            </a:endParaRPr>
          </a:p>
        </p:txBody>
      </p:sp>
      <p:sp>
        <p:nvSpPr>
          <p:cNvPr id="10245" name="AutoShape 7"/>
          <p:cNvSpPr>
            <a:spLocks noChangeAspect="1" noChangeArrowheads="1" noTextEdit="1"/>
          </p:cNvSpPr>
          <p:nvPr/>
        </p:nvSpPr>
        <p:spPr bwMode="gray">
          <a:xfrm flipH="1">
            <a:off x="4868863" y="30718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0246" name="Group 21"/>
          <p:cNvGrpSpPr>
            <a:grpSpLocks/>
          </p:cNvGrpSpPr>
          <p:nvPr/>
        </p:nvGrpSpPr>
        <p:grpSpPr bwMode="auto">
          <a:xfrm>
            <a:off x="3048000" y="1447800"/>
            <a:ext cx="2998788" cy="1601788"/>
            <a:chOff x="1920" y="912"/>
            <a:chExt cx="1889" cy="1009"/>
          </a:xfrm>
        </p:grpSpPr>
        <p:grpSp>
          <p:nvGrpSpPr>
            <p:cNvPr id="10278" name="Group 9"/>
            <p:cNvGrpSpPr>
              <a:grpSpLocks/>
            </p:cNvGrpSpPr>
            <p:nvPr/>
          </p:nvGrpSpPr>
          <p:grpSpPr bwMode="auto">
            <a:xfrm>
              <a:off x="1920" y="912"/>
              <a:ext cx="1889" cy="1009"/>
              <a:chOff x="1997" y="1314"/>
              <a:chExt cx="1889" cy="1009"/>
            </a:xfrm>
          </p:grpSpPr>
          <p:grpSp>
            <p:nvGrpSpPr>
              <p:cNvPr id="10280" name="Group 10"/>
              <p:cNvGrpSpPr>
                <a:grpSpLocks/>
              </p:cNvGrpSpPr>
              <p:nvPr/>
            </p:nvGrpSpPr>
            <p:grpSpPr bwMode="auto"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64523" name="Oval 11"/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kumimoji="0" lang="zh-TW" altLang="en-US">
                    <a:latin typeface="Arial" charset="0"/>
                    <a:ea typeface="+mn-ea"/>
                  </a:endParaRPr>
                </a:p>
              </p:txBody>
            </p:sp>
            <p:sp>
              <p:nvSpPr>
                <p:cNvPr id="64524" name="Oval 12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44314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kumimoji="0" lang="zh-TW" altLang="en-US">
                    <a:latin typeface="Arial" charset="0"/>
                    <a:ea typeface="+mn-ea"/>
                  </a:endParaRPr>
                </a:p>
              </p:txBody>
            </p:sp>
          </p:grpSp>
          <p:sp>
            <p:nvSpPr>
              <p:cNvPr id="64525" name="Oval 13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  <p:sp>
            <p:nvSpPr>
              <p:cNvPr id="64526" name="Oval 14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  <p:sp>
            <p:nvSpPr>
              <p:cNvPr id="64527" name="Oval 15"/>
              <p:cNvSpPr>
                <a:spLocks noChangeArrowheads="1"/>
              </p:cNvSpPr>
              <p:nvPr/>
            </p:nvSpPr>
            <p:spPr bwMode="gray">
              <a:xfrm>
                <a:off x="2125" y="1327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79216"/>
                      <a:invGamma/>
                    </a:schemeClr>
                  </a:gs>
                  <a:gs pos="100000">
                    <a:schemeClr val="hlink">
                      <a:alpha val="4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  <p:sp>
            <p:nvSpPr>
              <p:cNvPr id="64528" name="Oval 16"/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3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10279" name="Text Box 17"/>
            <p:cNvSpPr txBox="1">
              <a:spLocks noChangeArrowheads="1"/>
            </p:cNvSpPr>
            <p:nvPr/>
          </p:nvSpPr>
          <p:spPr bwMode="auto">
            <a:xfrm>
              <a:off x="2336" y="1071"/>
              <a:ext cx="1086" cy="5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zh-TW" altLang="en-US" sz="2400">
                  <a:solidFill>
                    <a:srgbClr val="000000"/>
                  </a:solidFill>
                </a:rPr>
                <a:t>北科培育</a:t>
              </a:r>
              <a:endParaRPr kumimoji="0" lang="en-US" altLang="zh-TW" sz="2400">
                <a:solidFill>
                  <a:srgbClr val="000000"/>
                </a:solidFill>
              </a:endParaRPr>
            </a:p>
            <a:p>
              <a:pPr algn="ctr" eaLnBrk="0" hangingPunct="0"/>
              <a:r>
                <a:rPr kumimoji="0" lang="zh-TW" altLang="en-US" sz="2400">
                  <a:solidFill>
                    <a:srgbClr val="000000"/>
                  </a:solidFill>
                </a:rPr>
                <a:t>學生的目標</a:t>
              </a:r>
              <a:endParaRPr kumimoji="0" lang="en-US" altLang="zh-TW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0247" name="Group 20"/>
          <p:cNvGrpSpPr>
            <a:grpSpLocks/>
          </p:cNvGrpSpPr>
          <p:nvPr/>
        </p:nvGrpSpPr>
        <p:grpSpPr bwMode="auto">
          <a:xfrm>
            <a:off x="2195513" y="3573463"/>
            <a:ext cx="1981200" cy="2273300"/>
            <a:chOff x="3504" y="1998"/>
            <a:chExt cx="1440" cy="1680"/>
          </a:xfrm>
        </p:grpSpPr>
        <p:sp>
          <p:nvSpPr>
            <p:cNvPr id="10276" name="AutoShape 3"/>
            <p:cNvSpPr>
              <a:spLocks noChangeArrowheads="1"/>
            </p:cNvSpPr>
            <p:nvPr/>
          </p:nvSpPr>
          <p:spPr bwMode="auto">
            <a:xfrm>
              <a:off x="3504" y="1998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kumimoji="0" lang="zh-TW" altLang="zh-TW">
                <a:latin typeface="Verdana" pitchFamily="34" charset="0"/>
              </a:endParaRPr>
            </a:p>
          </p:txBody>
        </p:sp>
        <p:sp>
          <p:nvSpPr>
            <p:cNvPr id="10277" name="Text Box 18"/>
            <p:cNvSpPr txBox="1">
              <a:spLocks noChangeArrowheads="1"/>
            </p:cNvSpPr>
            <p:nvPr/>
          </p:nvSpPr>
          <p:spPr bwMode="auto">
            <a:xfrm>
              <a:off x="3612" y="2142"/>
              <a:ext cx="1284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kumimoji="0" lang="zh-TW" altLang="en-US" sz="2400">
                  <a:solidFill>
                    <a:srgbClr val="000000"/>
                  </a:solidFill>
                </a:rPr>
                <a:t>器識視野</a:t>
              </a:r>
              <a:endParaRPr kumimoji="0" lang="en-US" altLang="zh-TW" sz="2400">
                <a:solidFill>
                  <a:srgbClr val="000000"/>
                </a:solidFill>
              </a:endParaRPr>
            </a:p>
          </p:txBody>
        </p:sp>
      </p:grpSp>
      <p:sp>
        <p:nvSpPr>
          <p:cNvPr id="64520" name="Freeform 8"/>
          <p:cNvSpPr>
            <a:spLocks/>
          </p:cNvSpPr>
          <p:nvPr/>
        </p:nvSpPr>
        <p:spPr bwMode="gray">
          <a:xfrm flipH="1">
            <a:off x="5076825" y="2852738"/>
            <a:ext cx="719138" cy="9366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kumimoji="0" lang="zh-TW" altLang="en-US">
              <a:latin typeface="Arial" charset="0"/>
              <a:ea typeface="+mn-ea"/>
            </a:endParaRPr>
          </a:p>
        </p:txBody>
      </p:sp>
      <p:sp>
        <p:nvSpPr>
          <p:cNvPr id="10249" name="Freeform 8"/>
          <p:cNvSpPr>
            <a:spLocks/>
          </p:cNvSpPr>
          <p:nvPr/>
        </p:nvSpPr>
        <p:spPr bwMode="gray">
          <a:xfrm rot="5400000" flipH="1" flipV="1">
            <a:off x="6119813" y="1808162"/>
            <a:ext cx="503238" cy="1008063"/>
          </a:xfrm>
          <a:custGeom>
            <a:avLst/>
            <a:gdLst>
              <a:gd name="T0" fmla="*/ 503238 w 580"/>
              <a:gd name="T1" fmla="*/ 0 h 798"/>
              <a:gd name="T2" fmla="*/ 501503 w 580"/>
              <a:gd name="T3" fmla="*/ 113691 h 798"/>
              <a:gd name="T4" fmla="*/ 492826 w 580"/>
              <a:gd name="T5" fmla="*/ 219803 h 798"/>
              <a:gd name="T6" fmla="*/ 478944 w 580"/>
              <a:gd name="T7" fmla="*/ 318336 h 798"/>
              <a:gd name="T8" fmla="*/ 456385 w 580"/>
              <a:gd name="T9" fmla="*/ 409289 h 798"/>
              <a:gd name="T10" fmla="*/ 428620 w 580"/>
              <a:gd name="T11" fmla="*/ 492662 h 798"/>
              <a:gd name="T12" fmla="*/ 392179 w 580"/>
              <a:gd name="T13" fmla="*/ 568457 h 798"/>
              <a:gd name="T14" fmla="*/ 348796 w 580"/>
              <a:gd name="T15" fmla="*/ 641724 h 798"/>
              <a:gd name="T16" fmla="*/ 296737 w 580"/>
              <a:gd name="T17" fmla="*/ 707413 h 798"/>
              <a:gd name="T18" fmla="*/ 234266 w 580"/>
              <a:gd name="T19" fmla="*/ 770575 h 798"/>
              <a:gd name="T20" fmla="*/ 163119 w 580"/>
              <a:gd name="T21" fmla="*/ 828683 h 798"/>
              <a:gd name="T22" fmla="*/ 163119 w 580"/>
              <a:gd name="T23" fmla="*/ 1008063 h 798"/>
              <a:gd name="T24" fmla="*/ 0 w 580"/>
              <a:gd name="T25" fmla="*/ 649304 h 798"/>
              <a:gd name="T26" fmla="*/ 163119 w 580"/>
              <a:gd name="T27" fmla="*/ 290544 h 798"/>
              <a:gd name="T28" fmla="*/ 163119 w 580"/>
              <a:gd name="T29" fmla="*/ 469924 h 798"/>
              <a:gd name="T30" fmla="*/ 194354 w 580"/>
              <a:gd name="T31" fmla="*/ 464871 h 798"/>
              <a:gd name="T32" fmla="*/ 229060 w 580"/>
              <a:gd name="T33" fmla="*/ 449712 h 798"/>
              <a:gd name="T34" fmla="*/ 265501 w 580"/>
              <a:gd name="T35" fmla="*/ 424448 h 798"/>
              <a:gd name="T36" fmla="*/ 301943 w 580"/>
              <a:gd name="T37" fmla="*/ 391603 h 798"/>
              <a:gd name="T38" fmla="*/ 340119 w 580"/>
              <a:gd name="T39" fmla="*/ 353706 h 798"/>
              <a:gd name="T40" fmla="*/ 374825 w 580"/>
              <a:gd name="T41" fmla="*/ 310756 h 798"/>
              <a:gd name="T42" fmla="*/ 409532 w 580"/>
              <a:gd name="T43" fmla="*/ 262753 h 798"/>
              <a:gd name="T44" fmla="*/ 439032 w 580"/>
              <a:gd name="T45" fmla="*/ 209697 h 798"/>
              <a:gd name="T46" fmla="*/ 465061 w 580"/>
              <a:gd name="T47" fmla="*/ 156641 h 798"/>
              <a:gd name="T48" fmla="*/ 484150 w 580"/>
              <a:gd name="T49" fmla="*/ 103585 h 798"/>
              <a:gd name="T50" fmla="*/ 498032 w 580"/>
              <a:gd name="T51" fmla="*/ 50529 h 798"/>
              <a:gd name="T52" fmla="*/ 501503 w 580"/>
              <a:gd name="T53" fmla="*/ 0 h 798"/>
              <a:gd name="T54" fmla="*/ 503238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81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0250" name="Group 20"/>
          <p:cNvGrpSpPr>
            <a:grpSpLocks/>
          </p:cNvGrpSpPr>
          <p:nvPr/>
        </p:nvGrpSpPr>
        <p:grpSpPr bwMode="auto">
          <a:xfrm>
            <a:off x="4716463" y="3789363"/>
            <a:ext cx="1979612" cy="2273300"/>
            <a:chOff x="3504" y="1998"/>
            <a:chExt cx="1440" cy="1680"/>
          </a:xfrm>
        </p:grpSpPr>
        <p:sp>
          <p:nvSpPr>
            <p:cNvPr id="10274" name="AutoShape 3"/>
            <p:cNvSpPr>
              <a:spLocks noChangeArrowheads="1"/>
            </p:cNvSpPr>
            <p:nvPr/>
          </p:nvSpPr>
          <p:spPr bwMode="auto">
            <a:xfrm>
              <a:off x="3504" y="1998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kumimoji="0" lang="zh-TW" altLang="zh-TW">
                <a:latin typeface="Verdana" pitchFamily="34" charset="0"/>
              </a:endParaRPr>
            </a:p>
          </p:txBody>
        </p:sp>
        <p:sp>
          <p:nvSpPr>
            <p:cNvPr id="10275" name="Text Box 18"/>
            <p:cNvSpPr txBox="1">
              <a:spLocks noChangeArrowheads="1"/>
            </p:cNvSpPr>
            <p:nvPr/>
          </p:nvSpPr>
          <p:spPr bwMode="auto">
            <a:xfrm>
              <a:off x="3612" y="2142"/>
              <a:ext cx="1284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kumimoji="0" lang="en-US" altLang="zh-TW" sz="1400">
                <a:solidFill>
                  <a:srgbClr val="000000"/>
                </a:solidFill>
              </a:endParaRPr>
            </a:p>
          </p:txBody>
        </p:sp>
      </p:grpSp>
      <p:sp>
        <p:nvSpPr>
          <p:cNvPr id="10251" name="文字方塊 27"/>
          <p:cNvSpPr txBox="1">
            <a:spLocks noChangeArrowheads="1"/>
          </p:cNvSpPr>
          <p:nvPr/>
        </p:nvSpPr>
        <p:spPr bwMode="auto">
          <a:xfrm>
            <a:off x="1042988" y="2997200"/>
            <a:ext cx="936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kumimoji="0"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4787900" y="3933825"/>
            <a:ext cx="172878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400" dirty="0">
                <a:solidFill>
                  <a:schemeClr val="accent4">
                    <a:lumMod val="50000"/>
                  </a:schemeClr>
                </a:solidFill>
                <a:latin typeface="Arial" charset="0"/>
                <a:ea typeface="+mn-ea"/>
              </a:rPr>
              <a:t>環境適應力</a:t>
            </a:r>
          </a:p>
        </p:txBody>
      </p:sp>
      <p:sp>
        <p:nvSpPr>
          <p:cNvPr id="10253" name="文字方塊 29"/>
          <p:cNvSpPr txBox="1">
            <a:spLocks noChangeArrowheads="1"/>
          </p:cNvSpPr>
          <p:nvPr/>
        </p:nvSpPr>
        <p:spPr bwMode="auto">
          <a:xfrm>
            <a:off x="684213" y="2420938"/>
            <a:ext cx="1295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/>
              <a:t>實務技能學習策略學習資源</a:t>
            </a:r>
            <a:endParaRPr kumimoji="0" lang="en-US" altLang="zh-TW"/>
          </a:p>
        </p:txBody>
      </p:sp>
      <p:sp>
        <p:nvSpPr>
          <p:cNvPr id="10254" name="文字方塊 30"/>
          <p:cNvSpPr txBox="1">
            <a:spLocks noChangeArrowheads="1"/>
          </p:cNvSpPr>
          <p:nvPr/>
        </p:nvSpPr>
        <p:spPr bwMode="auto">
          <a:xfrm>
            <a:off x="2339975" y="4292600"/>
            <a:ext cx="1800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/>
              <a:t>公民素養</a:t>
            </a:r>
            <a:endParaRPr kumimoji="0" lang="en-US" altLang="zh-TW"/>
          </a:p>
          <a:p>
            <a:r>
              <a:rPr kumimoji="0" lang="zh-TW" altLang="en-US"/>
              <a:t>國際觀</a:t>
            </a:r>
            <a:endParaRPr kumimoji="0" lang="en-US" altLang="zh-TW"/>
          </a:p>
          <a:p>
            <a:r>
              <a:rPr kumimoji="0" lang="zh-TW" altLang="en-US"/>
              <a:t>道德感</a:t>
            </a:r>
            <a:endParaRPr kumimoji="0" lang="en-US" altLang="zh-TW"/>
          </a:p>
        </p:txBody>
      </p:sp>
      <p:sp>
        <p:nvSpPr>
          <p:cNvPr id="10255" name="文字方塊 31"/>
          <p:cNvSpPr txBox="1">
            <a:spLocks noChangeArrowheads="1"/>
          </p:cNvSpPr>
          <p:nvPr/>
        </p:nvSpPr>
        <p:spPr bwMode="auto">
          <a:xfrm>
            <a:off x="5076825" y="4437063"/>
            <a:ext cx="1295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/>
              <a:t>掌握趨勢溝通能力</a:t>
            </a:r>
            <a:endParaRPr kumimoji="0" lang="en-US" altLang="zh-TW"/>
          </a:p>
          <a:p>
            <a:r>
              <a:rPr kumimoji="0" lang="zh-TW" altLang="en-US"/>
              <a:t>人際智能</a:t>
            </a:r>
            <a:endParaRPr kumimoji="0" lang="en-US" altLang="zh-TW"/>
          </a:p>
        </p:txBody>
      </p:sp>
      <p:sp>
        <p:nvSpPr>
          <p:cNvPr id="33" name="文字方塊 32"/>
          <p:cNvSpPr txBox="1"/>
          <p:nvPr/>
        </p:nvSpPr>
        <p:spPr>
          <a:xfrm>
            <a:off x="323528" y="3429000"/>
            <a:ext cx="201622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0" lang="zh-TW" altLang="en-US" dirty="0"/>
              <a:t>實務研究型人才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2123728" y="5445224"/>
            <a:ext cx="201622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0" lang="zh-TW" altLang="en-US" dirty="0"/>
              <a:t>合格的世界公民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4788024" y="5589240"/>
            <a:ext cx="201622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0" lang="zh-TW" altLang="en-US" dirty="0"/>
              <a:t>有競爭力的人才</a:t>
            </a:r>
          </a:p>
        </p:txBody>
      </p:sp>
      <p:sp>
        <p:nvSpPr>
          <p:cNvPr id="10265" name="Freeform 8"/>
          <p:cNvSpPr>
            <a:spLocks/>
          </p:cNvSpPr>
          <p:nvPr/>
        </p:nvSpPr>
        <p:spPr bwMode="gray">
          <a:xfrm rot="2795361" flipH="1">
            <a:off x="3196432" y="3080543"/>
            <a:ext cx="914400" cy="665163"/>
          </a:xfrm>
          <a:custGeom>
            <a:avLst/>
            <a:gdLst>
              <a:gd name="T0" fmla="*/ 914400 w 580"/>
              <a:gd name="T1" fmla="*/ 0 h 798"/>
              <a:gd name="T2" fmla="*/ 911247 w 580"/>
              <a:gd name="T3" fmla="*/ 75018 h 798"/>
              <a:gd name="T4" fmla="*/ 895481 w 580"/>
              <a:gd name="T5" fmla="*/ 145036 h 798"/>
              <a:gd name="T6" fmla="*/ 870257 w 580"/>
              <a:gd name="T7" fmla="*/ 210051 h 798"/>
              <a:gd name="T8" fmla="*/ 829266 w 580"/>
              <a:gd name="T9" fmla="*/ 270066 h 798"/>
              <a:gd name="T10" fmla="*/ 778816 w 580"/>
              <a:gd name="T11" fmla="*/ 325080 h 798"/>
              <a:gd name="T12" fmla="*/ 712601 w 580"/>
              <a:gd name="T13" fmla="*/ 375092 h 798"/>
              <a:gd name="T14" fmla="*/ 633774 w 580"/>
              <a:gd name="T15" fmla="*/ 423437 h 798"/>
              <a:gd name="T16" fmla="*/ 539181 w 580"/>
              <a:gd name="T17" fmla="*/ 466781 h 798"/>
              <a:gd name="T18" fmla="*/ 425669 w 580"/>
              <a:gd name="T19" fmla="*/ 508458 h 798"/>
              <a:gd name="T20" fmla="*/ 296392 w 580"/>
              <a:gd name="T21" fmla="*/ 546801 h 798"/>
              <a:gd name="T22" fmla="*/ 296392 w 580"/>
              <a:gd name="T23" fmla="*/ 665163 h 798"/>
              <a:gd name="T24" fmla="*/ 0 w 580"/>
              <a:gd name="T25" fmla="*/ 428438 h 798"/>
              <a:gd name="T26" fmla="*/ 296392 w 580"/>
              <a:gd name="T27" fmla="*/ 191714 h 798"/>
              <a:gd name="T28" fmla="*/ 296392 w 580"/>
              <a:gd name="T29" fmla="*/ 310076 h 798"/>
              <a:gd name="T30" fmla="*/ 353148 w 580"/>
              <a:gd name="T31" fmla="*/ 306742 h 798"/>
              <a:gd name="T32" fmla="*/ 416210 w 580"/>
              <a:gd name="T33" fmla="*/ 296739 h 798"/>
              <a:gd name="T34" fmla="*/ 482425 w 580"/>
              <a:gd name="T35" fmla="*/ 280069 h 798"/>
              <a:gd name="T36" fmla="*/ 548640 w 580"/>
              <a:gd name="T37" fmla="*/ 258397 h 798"/>
              <a:gd name="T38" fmla="*/ 618008 w 580"/>
              <a:gd name="T39" fmla="*/ 233391 h 798"/>
              <a:gd name="T40" fmla="*/ 681070 w 580"/>
              <a:gd name="T41" fmla="*/ 205050 h 798"/>
              <a:gd name="T42" fmla="*/ 744132 w 580"/>
              <a:gd name="T43" fmla="*/ 173376 h 798"/>
              <a:gd name="T44" fmla="*/ 797735 w 580"/>
              <a:gd name="T45" fmla="*/ 138367 h 798"/>
              <a:gd name="T46" fmla="*/ 845032 w 580"/>
              <a:gd name="T47" fmla="*/ 103359 h 798"/>
              <a:gd name="T48" fmla="*/ 879716 w 580"/>
              <a:gd name="T49" fmla="*/ 68350 h 798"/>
              <a:gd name="T50" fmla="*/ 904941 w 580"/>
              <a:gd name="T51" fmla="*/ 33342 h 798"/>
              <a:gd name="T52" fmla="*/ 911247 w 580"/>
              <a:gd name="T53" fmla="*/ 0 h 798"/>
              <a:gd name="T54" fmla="*/ 914400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0266" name="Group 20"/>
          <p:cNvGrpSpPr>
            <a:grpSpLocks/>
          </p:cNvGrpSpPr>
          <p:nvPr/>
        </p:nvGrpSpPr>
        <p:grpSpPr bwMode="auto">
          <a:xfrm>
            <a:off x="6875463" y="1773238"/>
            <a:ext cx="1981200" cy="2273300"/>
            <a:chOff x="3504" y="1998"/>
            <a:chExt cx="1440" cy="1680"/>
          </a:xfrm>
        </p:grpSpPr>
        <p:sp>
          <p:nvSpPr>
            <p:cNvPr id="10272" name="AutoShape 3"/>
            <p:cNvSpPr>
              <a:spLocks noChangeArrowheads="1"/>
            </p:cNvSpPr>
            <p:nvPr/>
          </p:nvSpPr>
          <p:spPr bwMode="auto">
            <a:xfrm>
              <a:off x="3504" y="1998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kumimoji="0" lang="zh-TW" altLang="zh-TW">
                <a:latin typeface="Verdana" pitchFamily="34" charset="0"/>
              </a:endParaRPr>
            </a:p>
          </p:txBody>
        </p:sp>
        <p:sp>
          <p:nvSpPr>
            <p:cNvPr id="10273" name="Text Box 18"/>
            <p:cNvSpPr txBox="1">
              <a:spLocks noChangeArrowheads="1"/>
            </p:cNvSpPr>
            <p:nvPr/>
          </p:nvSpPr>
          <p:spPr bwMode="auto">
            <a:xfrm>
              <a:off x="3612" y="2142"/>
              <a:ext cx="1284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kumimoji="0" lang="en-US" altLang="zh-TW" sz="1400">
                <a:solidFill>
                  <a:srgbClr val="000000"/>
                </a:solidFill>
              </a:endParaRPr>
            </a:p>
          </p:txBody>
        </p:sp>
      </p:grpSp>
      <p:sp>
        <p:nvSpPr>
          <p:cNvPr id="47" name="文字方塊 46"/>
          <p:cNvSpPr txBox="1"/>
          <p:nvPr/>
        </p:nvSpPr>
        <p:spPr>
          <a:xfrm>
            <a:off x="7019925" y="2060575"/>
            <a:ext cx="172878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400" dirty="0">
                <a:solidFill>
                  <a:schemeClr val="accent4">
                    <a:lumMod val="50000"/>
                  </a:schemeClr>
                </a:solidFill>
                <a:latin typeface="Arial" charset="0"/>
                <a:ea typeface="+mn-ea"/>
              </a:rPr>
              <a:t>美感與創意</a:t>
            </a:r>
          </a:p>
        </p:txBody>
      </p:sp>
      <p:sp>
        <p:nvSpPr>
          <p:cNvPr id="10268" name="矩形 47"/>
          <p:cNvSpPr>
            <a:spLocks noChangeArrowheads="1"/>
          </p:cNvSpPr>
          <p:nvPr/>
        </p:nvSpPr>
        <p:spPr bwMode="auto">
          <a:xfrm>
            <a:off x="7019925" y="2636838"/>
            <a:ext cx="11080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/>
              <a:t>創意</a:t>
            </a:r>
            <a:endParaRPr kumimoji="0" lang="en-US" altLang="zh-TW"/>
          </a:p>
          <a:p>
            <a:r>
              <a:rPr kumimoji="0" lang="zh-TW" altLang="en-US"/>
              <a:t>人文涵養</a:t>
            </a:r>
            <a:endParaRPr kumimoji="0" lang="en-US" altLang="zh-TW"/>
          </a:p>
          <a:p>
            <a:r>
              <a:rPr kumimoji="0" lang="zh-TW" altLang="en-US"/>
              <a:t>美學素養</a:t>
            </a:r>
            <a:endParaRPr kumimoji="0" lang="en-US" altLang="zh-TW"/>
          </a:p>
          <a:p>
            <a:endParaRPr kumimoji="0" lang="en-US" altLang="zh-TW"/>
          </a:p>
          <a:p>
            <a:endParaRPr kumimoji="0" lang="en-US" altLang="zh-TW"/>
          </a:p>
        </p:txBody>
      </p:sp>
      <p:sp>
        <p:nvSpPr>
          <p:cNvPr id="57" name="文字方塊 56"/>
          <p:cNvSpPr txBox="1"/>
          <p:nvPr/>
        </p:nvSpPr>
        <p:spPr>
          <a:xfrm>
            <a:off x="6804248" y="3645024"/>
            <a:ext cx="2339752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0" lang="zh-TW" altLang="en-US" dirty="0"/>
              <a:t>能經營人生的博雅人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>
              <a:ea typeface="新細明體" pitchFamily="18" charset="-120"/>
            </a:endParaRPr>
          </a:p>
        </p:txBody>
      </p:sp>
      <p:grpSp>
        <p:nvGrpSpPr>
          <p:cNvPr id="11267" name="Group 33"/>
          <p:cNvGrpSpPr>
            <a:grpSpLocks noGrp="1"/>
          </p:cNvGrpSpPr>
          <p:nvPr>
            <p:ph idx="4294967295"/>
          </p:nvPr>
        </p:nvGrpSpPr>
        <p:grpSpPr bwMode="auto">
          <a:xfrm>
            <a:off x="539750" y="1412875"/>
            <a:ext cx="5554663" cy="617538"/>
            <a:chOff x="1152" y="1851"/>
            <a:chExt cx="3408" cy="419"/>
          </a:xfrm>
        </p:grpSpPr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1152" y="1851"/>
              <a:ext cx="480" cy="419"/>
              <a:chOff x="3174" y="2656"/>
              <a:chExt cx="1549" cy="1351"/>
            </a:xfrm>
          </p:grpSpPr>
          <p:sp>
            <p:nvSpPr>
              <p:cNvPr id="11275" name="AutoShape 8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11276" name="AutoShape 9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zh-TW" altLang="en-US"/>
              </a:p>
            </p:txBody>
          </p:sp>
          <p:sp>
            <p:nvSpPr>
              <p:cNvPr id="13" name="AutoShape 10"/>
              <p:cNvSpPr>
                <a:spLocks noChangeArrowheads="1"/>
              </p:cNvSpPr>
              <p:nvPr/>
            </p:nvSpPr>
            <p:spPr bwMode="gray">
              <a:xfrm>
                <a:off x="3265" y="2736"/>
                <a:ext cx="1348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kumimoji="0" lang="zh-TW" altLang="en-US">
                  <a:latin typeface="Arial" charset="0"/>
                  <a:ea typeface="+mn-ea"/>
                </a:endParaRPr>
              </a:p>
            </p:txBody>
          </p:sp>
        </p:grpSp>
        <p:sp>
          <p:nvSpPr>
            <p:cNvPr id="11272" name="Line 14"/>
            <p:cNvSpPr>
              <a:spLocks noChangeShapeType="1"/>
            </p:cNvSpPr>
            <p:nvPr/>
          </p:nvSpPr>
          <p:spPr bwMode="auto">
            <a:xfrm>
              <a:off x="1536" y="2235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273" name="Text Box 15"/>
            <p:cNvSpPr txBox="1">
              <a:spLocks noChangeArrowheads="1"/>
            </p:cNvSpPr>
            <p:nvPr/>
          </p:nvSpPr>
          <p:spPr bwMode="auto">
            <a:xfrm>
              <a:off x="2160" y="1899"/>
              <a:ext cx="2249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0" lang="zh-TW" altLang="en-US" sz="2400"/>
                <a:t>課程單元設計與實施方式</a:t>
              </a:r>
              <a:endParaRPr kumimoji="0" lang="en-US" altLang="zh-TW" sz="2400"/>
            </a:p>
          </p:txBody>
        </p:sp>
        <p:sp>
          <p:nvSpPr>
            <p:cNvPr id="11274" name="Text Box 16"/>
            <p:cNvSpPr txBox="1">
              <a:spLocks noChangeArrowheads="1"/>
            </p:cNvSpPr>
            <p:nvPr/>
          </p:nvSpPr>
          <p:spPr bwMode="gray">
            <a:xfrm>
              <a:off x="1276" y="1913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kumimoji="0" lang="en-US" altLang="zh-TW" sz="2400" b="1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11268" name="矩形 14"/>
          <p:cNvSpPr>
            <a:spLocks noChangeArrowheads="1"/>
          </p:cNvSpPr>
          <p:nvPr/>
        </p:nvSpPr>
        <p:spPr bwMode="auto">
          <a:xfrm>
            <a:off x="971550" y="1989138"/>
            <a:ext cx="54546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400"/>
              <a:t>（</a:t>
            </a:r>
            <a:r>
              <a:rPr kumimoji="0" lang="en-US" altLang="zh-TW" sz="2400"/>
              <a:t>1</a:t>
            </a:r>
            <a:r>
              <a:rPr kumimoji="0" lang="zh-TW" altLang="en-US" sz="2400"/>
              <a:t>）單元設計分配</a:t>
            </a:r>
            <a:endParaRPr kumimoji="0" lang="en-US" altLang="zh-TW" sz="2400"/>
          </a:p>
          <a:p>
            <a:r>
              <a:rPr kumimoji="0" lang="zh-TW" altLang="en-US" sz="1600"/>
              <a:t/>
            </a:r>
            <a:br>
              <a:rPr kumimoji="0" lang="zh-TW" altLang="en-US" sz="1600"/>
            </a:br>
            <a:endParaRPr kumimoji="0" lang="zh-TW" altLang="en-US" sz="800"/>
          </a:p>
        </p:txBody>
      </p:sp>
      <p:graphicFrame>
        <p:nvGraphicFramePr>
          <p:cNvPr id="16" name="資料庫圖表 15"/>
          <p:cNvGraphicFramePr/>
          <p:nvPr/>
        </p:nvGraphicFramePr>
        <p:xfrm>
          <a:off x="827584" y="2564904"/>
          <a:ext cx="7992888" cy="4112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日期版面配置區 13"/>
          <p:cNvSpPr txBox="1">
            <a:spLocks noGrp="1"/>
          </p:cNvSpPr>
          <p:nvPr/>
        </p:nvSpPr>
        <p:spPr bwMode="auto">
          <a:xfrm>
            <a:off x="457200" y="6521450"/>
            <a:ext cx="2286000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kumimoji="0" lang="en-US" altLang="zh-TW" sz="1200" dirty="0">
              <a:latin typeface="+mn-lt"/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矩形 6"/>
          <p:cNvSpPr/>
          <p:nvPr/>
        </p:nvSpPr>
        <p:spPr>
          <a:xfrm>
            <a:off x="2268538" y="188913"/>
            <a:ext cx="6551612" cy="400050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 sz="2000" b="1" dirty="0">
                <a:solidFill>
                  <a:schemeClr val="bg1"/>
                </a:solidFill>
                <a:latin typeface="Arial" charset="0"/>
                <a:ea typeface="+mn-ea"/>
              </a:rPr>
              <a:t>100</a:t>
            </a:r>
            <a:r>
              <a:rPr kumimoji="0" lang="zh-TW" altLang="zh-TW" sz="2000" b="1" dirty="0">
                <a:solidFill>
                  <a:schemeClr val="bg1"/>
                </a:solidFill>
                <a:latin typeface="Arial" charset="0"/>
                <a:ea typeface="+mn-ea"/>
              </a:rPr>
              <a:t>學年度大學入門課程各週上課進度週次表</a:t>
            </a:r>
            <a:endParaRPr kumimoji="0" lang="zh-TW" altLang="en-US" sz="2000" dirty="0">
              <a:solidFill>
                <a:schemeClr val="bg1"/>
              </a:solidFill>
              <a:latin typeface="Arial" charset="0"/>
              <a:ea typeface="+mn-ea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2195513" y="1341438"/>
          <a:ext cx="4600575" cy="5168903"/>
        </p:xfrm>
        <a:graphic>
          <a:graphicData uri="http://schemas.openxmlformats.org/drawingml/2006/table">
            <a:tbl>
              <a:tblPr/>
              <a:tblGrid>
                <a:gridCol w="50800"/>
                <a:gridCol w="193675"/>
                <a:gridCol w="319087"/>
                <a:gridCol w="258763"/>
                <a:gridCol w="319087"/>
                <a:gridCol w="833438"/>
                <a:gridCol w="896937"/>
                <a:gridCol w="1279525"/>
                <a:gridCol w="449263"/>
              </a:tblGrid>
              <a:tr h="265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週次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日期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內容分類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單元主題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進行方式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備註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課程內容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9/16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E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導論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大學入門導論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課程理念說明</a:t>
                      </a:r>
                      <a:r>
                        <a:rPr kumimoji="0" lang="en-US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校長</a:t>
                      </a:r>
                      <a:r>
                        <a:rPr kumimoji="0" lang="en-US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課程簡介</a:t>
                      </a:r>
                      <a:r>
                        <a:rPr kumimoji="0" lang="en-US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帶班教師</a:t>
                      </a:r>
                      <a:r>
                        <a:rPr kumimoji="0" lang="en-US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說明大學入門課程理念，簡介上課方式等。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導論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9/23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學習策略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教導學生如何選課、必選修之差異，大學四年課程之安排與規劃等。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從認知開始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9/30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各系專業領域的發展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各系系主任演講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亦可搭配與科系專業相關之參訪課程：如參觀實驗室、了解專題製作流程及模式等。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10/7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樂在學習的大腦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合院演講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配合學習單</a:t>
                      </a: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邀請中央大學阮啟弘、鄭仕坤老師分院進行認知神經科學講座。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10/14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北科新鮮人錦囊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學生自治會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配合學習單</a:t>
                      </a: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介紹學校生活周邊環境、社團特色，以及介紹北科學生自治會、鼓勵學生參與公民事務。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環境關懷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10/21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0.5A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0.5C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校友訪談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傑出校友名單及聯絡方式由校友聯絡中心提供老師參考。老師可以分組報告或邀請演講方式進行課程。校友會並提供「百大傑出校友」一冊</a:t>
                      </a:r>
                      <a:r>
                        <a:rPr kumimoji="0" lang="zh-TW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‧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7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10/28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校友訪談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8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11/4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0.5A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0.5C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校史館參觀及資料庫使用指引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（配合學習單）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與圖書館合作規劃導覽及參觀課程。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環境關懷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如何學習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9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11/11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選載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校友典範的學習與傳承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以演講或分組報告方式使學生了解校友的奮鬥歷程與生命故事，培養以校為榮之信念。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面對未來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11/18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創新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選載單元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（與學習相關單元）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學生職涯發展、進修深造、自我學習相關。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11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11/25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北科校園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（綠建築與永續校園）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合院演講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請本校建築系支援師資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環境關懷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12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12/2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教師選載單元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建議選載單元內容與群己互動、社會關懷相關之單元。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95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13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12/9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D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選載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教師選載課程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建議選載單元內容與環境關懷、綠能環保相關。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14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12/16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情緒、認知與決策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合院演講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邀請東吳大學心理系研究團隊到校進行活動及演講。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從認知開始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15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12/23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選載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成年的責任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搭配成年誓詞競賽，使學生回顧及反省成年的意義。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思辨涵養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16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12/30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D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教師選載單元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帶班教師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建議選載單元內容與人生價值的討論相關。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17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1/6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必載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教師選載單元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建議選載單元內容與群己互動、社會關懷相關之單元。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18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1/13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E</a:t>
                      </a:r>
                      <a:endParaRPr kumimoji="0" lang="zh-TW" alt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問卷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期末教學問卷調查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帶班老師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問卷由通識中心提供。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問卷調查</a:t>
                      </a:r>
                      <a:endParaRPr kumimoji="0" lang="zh-TW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395" marR="839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9TGp_Computer_new_v3">
  <a:themeElements>
    <a:clrScheme name="Default Design 1">
      <a:dk1>
        <a:srgbClr val="17347D"/>
      </a:dk1>
      <a:lt1>
        <a:srgbClr val="FFFFFF"/>
      </a:lt1>
      <a:dk2>
        <a:srgbClr val="3366CC"/>
      </a:dk2>
      <a:lt2>
        <a:srgbClr val="DDDDDD"/>
      </a:lt2>
      <a:accent1>
        <a:srgbClr val="77B7E7"/>
      </a:accent1>
      <a:accent2>
        <a:srgbClr val="FF9900"/>
      </a:accent2>
      <a:accent3>
        <a:srgbClr val="FFFFFF"/>
      </a:accent3>
      <a:accent4>
        <a:srgbClr val="122B6A"/>
      </a:accent4>
      <a:accent5>
        <a:srgbClr val="BDD8F1"/>
      </a:accent5>
      <a:accent6>
        <a:srgbClr val="E78A00"/>
      </a:accent6>
      <a:hlink>
        <a:srgbClr val="9999FF"/>
      </a:hlink>
      <a:folHlink>
        <a:srgbClr val="969696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17347D"/>
        </a:dk1>
        <a:lt1>
          <a:srgbClr val="FFFFFF"/>
        </a:lt1>
        <a:dk2>
          <a:srgbClr val="3366CC"/>
        </a:dk2>
        <a:lt2>
          <a:srgbClr val="DDDDDD"/>
        </a:lt2>
        <a:accent1>
          <a:srgbClr val="77B7E7"/>
        </a:accent1>
        <a:accent2>
          <a:srgbClr val="FF9900"/>
        </a:accent2>
        <a:accent3>
          <a:srgbClr val="FFFFFF"/>
        </a:accent3>
        <a:accent4>
          <a:srgbClr val="122B6A"/>
        </a:accent4>
        <a:accent5>
          <a:srgbClr val="BDD8F1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1B525F"/>
        </a:dk1>
        <a:lt1>
          <a:srgbClr val="FFFFFF"/>
        </a:lt1>
        <a:dk2>
          <a:srgbClr val="339966"/>
        </a:dk2>
        <a:lt2>
          <a:srgbClr val="DDDDDD"/>
        </a:lt2>
        <a:accent1>
          <a:srgbClr val="C5BA6B"/>
        </a:accent1>
        <a:accent2>
          <a:srgbClr val="669900"/>
        </a:accent2>
        <a:accent3>
          <a:srgbClr val="FFFFFF"/>
        </a:accent3>
        <a:accent4>
          <a:srgbClr val="154550"/>
        </a:accent4>
        <a:accent5>
          <a:srgbClr val="DFD9BA"/>
        </a:accent5>
        <a:accent6>
          <a:srgbClr val="5C8A00"/>
        </a:accent6>
        <a:hlink>
          <a:srgbClr val="E57C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191961"/>
        </a:dk1>
        <a:lt1>
          <a:srgbClr val="FFFFFF"/>
        </a:lt1>
        <a:dk2>
          <a:srgbClr val="5D4CDC"/>
        </a:dk2>
        <a:lt2>
          <a:srgbClr val="DDDDDD"/>
        </a:lt2>
        <a:accent1>
          <a:srgbClr val="31B36C"/>
        </a:accent1>
        <a:accent2>
          <a:srgbClr val="0099FF"/>
        </a:accent2>
        <a:accent3>
          <a:srgbClr val="FFFFFF"/>
        </a:accent3>
        <a:accent4>
          <a:srgbClr val="141452"/>
        </a:accent4>
        <a:accent5>
          <a:srgbClr val="ADD6BA"/>
        </a:accent5>
        <a:accent6>
          <a:srgbClr val="008AE7"/>
        </a:accent6>
        <a:hlink>
          <a:srgbClr val="A0963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009TGp_Computer_new_v3</Template>
  <TotalTime>947</TotalTime>
  <Words>1831</Words>
  <Application>Microsoft Office PowerPoint</Application>
  <PresentationFormat>如螢幕大小 (4:3)</PresentationFormat>
  <Paragraphs>375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1" baseType="lpstr">
      <vt:lpstr>Arial</vt:lpstr>
      <vt:lpstr>新細明體</vt:lpstr>
      <vt:lpstr>Verdana</vt:lpstr>
      <vt:lpstr>Wingdings</vt:lpstr>
      <vt:lpstr>Calibri</vt:lpstr>
      <vt:lpstr>Arial Black</vt:lpstr>
      <vt:lpstr>Times New Roman</vt:lpstr>
      <vt:lpstr>標楷體</vt:lpstr>
      <vt:lpstr>華康相撲體</vt:lpstr>
      <vt:lpstr>009TGp_Computer_new_v3</vt:lpstr>
      <vt:lpstr>大學入門課程期初會議 工作說明報告</vt:lpstr>
      <vt:lpstr>投影片 2</vt:lpstr>
      <vt:lpstr>投影片 3</vt:lpstr>
      <vt:lpstr>    大學入門課程實施計畫</vt:lpstr>
      <vt:lpstr>    大學入門課程實施計畫</vt:lpstr>
      <vt:lpstr>    大學入門課程實施計畫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</vt:vector>
  </TitlesOfParts>
  <Company>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Tiffany</dc:creator>
  <cp:lastModifiedBy>Chen, yiyou</cp:lastModifiedBy>
  <cp:revision>134</cp:revision>
  <dcterms:created xsi:type="dcterms:W3CDTF">2011-06-21T09:08:32Z</dcterms:created>
  <dcterms:modified xsi:type="dcterms:W3CDTF">2011-09-08T09:06:46Z</dcterms:modified>
</cp:coreProperties>
</file>